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7"/>
  </p:notesMasterIdLst>
  <p:handoutMasterIdLst>
    <p:handoutMasterId r:id="rId28"/>
  </p:handoutMasterIdLst>
  <p:sldIdLst>
    <p:sldId id="302" r:id="rId5"/>
    <p:sldId id="303" r:id="rId6"/>
    <p:sldId id="304" r:id="rId7"/>
    <p:sldId id="305" r:id="rId8"/>
    <p:sldId id="307" r:id="rId9"/>
    <p:sldId id="308" r:id="rId10"/>
    <p:sldId id="309" r:id="rId11"/>
    <p:sldId id="310" r:id="rId12"/>
    <p:sldId id="311" r:id="rId13"/>
    <p:sldId id="312" r:id="rId14"/>
    <p:sldId id="313" r:id="rId15"/>
    <p:sldId id="314" r:id="rId16"/>
    <p:sldId id="315" r:id="rId17"/>
    <p:sldId id="316" r:id="rId18"/>
    <p:sldId id="317" r:id="rId19"/>
    <p:sldId id="318" r:id="rId20"/>
    <p:sldId id="319" r:id="rId21"/>
    <p:sldId id="265" r:id="rId22"/>
    <p:sldId id="292" r:id="rId23"/>
    <p:sldId id="289" r:id="rId24"/>
    <p:sldId id="320" r:id="rId25"/>
    <p:sldId id="321" r:id="rId26"/>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4557"/>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52FDAD-39F6-5120-39C3-BCED22AAF73F}" v="3003" dt="2023-12-13T19:44:49.248"/>
    <p1510:client id="{53781525-BBAE-EFCC-D719-641C33F45D80}" v="88" dt="2023-12-14T16:04:49.359"/>
    <p1510:client id="{DD052FF3-0394-A63D-13A8-9AE90B811098}" v="3" dt="2023-12-14T18:07:27.012"/>
    <p1510:client id="{F05448F0-5023-44DF-A4A2-35C40156E259}" v="77" dt="2023-12-14T17:53:50.053"/>
  </p1510:revLst>
</p1510:revInfo>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269D01E-BC32-4049-B463-5C60D7B0CCD2}" styleName="Estilo temático 2 - Énfasis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929F9F4-4A8F-4326-A1B4-22849713DDAB}" styleName="Estilo oscuro 1 - Énfasis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Estilo oscuro 1 - Énfasis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Estilo oscuro 1 - Énfasis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6804" autoAdjust="0"/>
  </p:normalViewPr>
  <p:slideViewPr>
    <p:cSldViewPr snapToGrid="0">
      <p:cViewPr varScale="1">
        <p:scale>
          <a:sx n="111" d="100"/>
          <a:sy n="111" d="100"/>
        </p:scale>
        <p:origin x="582" y="10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9" d="100"/>
          <a:sy n="99" d="100"/>
        </p:scale>
        <p:origin x="357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suario invitado" userId="S::urn:spo:anon#5de366d63ae414eb190061047ba48e70533863da335f784b3fc867fd8be01780::" providerId="AD" clId="Web-{0FB172AA-D817-8A9E-9CFB-596A8D0A86EB}"/>
    <pc:docChg chg="modSld">
      <pc:chgData name="Usuario invitado" userId="S::urn:spo:anon#5de366d63ae414eb190061047ba48e70533863da335f784b3fc867fd8be01780::" providerId="AD" clId="Web-{0FB172AA-D817-8A9E-9CFB-596A8D0A86EB}" dt="2023-12-12T13:49:07.630" v="352" actId="20577"/>
      <pc:docMkLst>
        <pc:docMk/>
      </pc:docMkLst>
      <pc:sldChg chg="modSp">
        <pc:chgData name="Usuario invitado" userId="S::urn:spo:anon#5de366d63ae414eb190061047ba48e70533863da335f784b3fc867fd8be01780::" providerId="AD" clId="Web-{0FB172AA-D817-8A9E-9CFB-596A8D0A86EB}" dt="2023-12-12T13:49:07.630" v="352" actId="20577"/>
        <pc:sldMkLst>
          <pc:docMk/>
          <pc:sldMk cId="3109663363" sldId="266"/>
        </pc:sldMkLst>
        <pc:spChg chg="mod">
          <ac:chgData name="Usuario invitado" userId="S::urn:spo:anon#5de366d63ae414eb190061047ba48e70533863da335f784b3fc867fd8be01780::" providerId="AD" clId="Web-{0FB172AA-D817-8A9E-9CFB-596A8D0A86EB}" dt="2023-12-12T13:49:07.630" v="352" actId="20577"/>
          <ac:spMkLst>
            <pc:docMk/>
            <pc:sldMk cId="3109663363" sldId="266"/>
            <ac:spMk id="5" creationId="{A3EB050E-CB63-A406-C570-5CDA0F8FBFFD}"/>
          </ac:spMkLst>
        </pc:spChg>
      </pc:sldChg>
    </pc:docChg>
  </pc:docChgLst>
  <pc:docChgLst>
    <pc:chgData name="Alejandro Gómez Amaro" userId="49754022-ccaa-4810-9e8c-620d8db4c1e0" providerId="ADAL" clId="{F05448F0-5023-44DF-A4A2-35C40156E259}"/>
    <pc:docChg chg="undo custSel addSld delSld modSld sldOrd modMainMaster">
      <pc:chgData name="Alejandro Gómez Amaro" userId="49754022-ccaa-4810-9e8c-620d8db4c1e0" providerId="ADAL" clId="{F05448F0-5023-44DF-A4A2-35C40156E259}" dt="2023-12-14T17:56:31.792" v="2153" actId="207"/>
      <pc:docMkLst>
        <pc:docMk/>
      </pc:docMkLst>
      <pc:sldChg chg="addSp delSp modSp del mod setBg">
        <pc:chgData name="Alejandro Gómez Amaro" userId="49754022-ccaa-4810-9e8c-620d8db4c1e0" providerId="ADAL" clId="{F05448F0-5023-44DF-A4A2-35C40156E259}" dt="2023-12-14T16:41:21.634" v="327" actId="2696"/>
        <pc:sldMkLst>
          <pc:docMk/>
          <pc:sldMk cId="1325035235" sldId="256"/>
        </pc:sldMkLst>
        <pc:spChg chg="mod">
          <ac:chgData name="Alejandro Gómez Amaro" userId="49754022-ccaa-4810-9e8c-620d8db4c1e0" providerId="ADAL" clId="{F05448F0-5023-44DF-A4A2-35C40156E259}" dt="2023-12-14T16:31:08.988" v="162" actId="122"/>
          <ac:spMkLst>
            <pc:docMk/>
            <pc:sldMk cId="1325035235" sldId="256"/>
            <ac:spMk id="4" creationId="{4A21F7C9-5828-4AED-834A-87AEA2281531}"/>
          </ac:spMkLst>
        </pc:spChg>
        <pc:picChg chg="add del mod">
          <ac:chgData name="Alejandro Gómez Amaro" userId="49754022-ccaa-4810-9e8c-620d8db4c1e0" providerId="ADAL" clId="{F05448F0-5023-44DF-A4A2-35C40156E259}" dt="2023-12-14T16:37:37.632" v="269" actId="1076"/>
          <ac:picMkLst>
            <pc:docMk/>
            <pc:sldMk cId="1325035235" sldId="256"/>
            <ac:picMk id="6" creationId="{F1E42B98-FF7A-DB09-2A84-A70B9367AF87}"/>
          </ac:picMkLst>
        </pc:picChg>
        <pc:picChg chg="mod">
          <ac:chgData name="Alejandro Gómez Amaro" userId="49754022-ccaa-4810-9e8c-620d8db4c1e0" providerId="ADAL" clId="{F05448F0-5023-44DF-A4A2-35C40156E259}" dt="2023-12-14T16:32:18.151" v="169" actId="1076"/>
          <ac:picMkLst>
            <pc:docMk/>
            <pc:sldMk cId="1325035235" sldId="256"/>
            <ac:picMk id="11" creationId="{907D108F-FAE9-415F-9D78-68DD9C7087A9}"/>
          </ac:picMkLst>
        </pc:picChg>
      </pc:sldChg>
      <pc:sldChg chg="modSp del mod">
        <pc:chgData name="Alejandro Gómez Amaro" userId="49754022-ccaa-4810-9e8c-620d8db4c1e0" providerId="ADAL" clId="{F05448F0-5023-44DF-A4A2-35C40156E259}" dt="2023-12-14T17:07:22.309" v="775" actId="2696"/>
        <pc:sldMkLst>
          <pc:docMk/>
          <pc:sldMk cId="505301194" sldId="257"/>
        </pc:sldMkLst>
        <pc:spChg chg="mod">
          <ac:chgData name="Alejandro Gómez Amaro" userId="49754022-ccaa-4810-9e8c-620d8db4c1e0" providerId="ADAL" clId="{F05448F0-5023-44DF-A4A2-35C40156E259}" dt="2023-12-14T16:29:59.393" v="139" actId="122"/>
          <ac:spMkLst>
            <pc:docMk/>
            <pc:sldMk cId="505301194" sldId="257"/>
            <ac:spMk id="22" creationId="{F809B1EC-12CB-46FA-AC38-224440AAF643}"/>
          </ac:spMkLst>
        </pc:spChg>
      </pc:sldChg>
      <pc:sldChg chg="addSp modSp mod">
        <pc:chgData name="Alejandro Gómez Amaro" userId="49754022-ccaa-4810-9e8c-620d8db4c1e0" providerId="ADAL" clId="{F05448F0-5023-44DF-A4A2-35C40156E259}" dt="2023-12-14T17:51:01.205" v="2094" actId="2711"/>
        <pc:sldMkLst>
          <pc:docMk/>
          <pc:sldMk cId="2287114289" sldId="265"/>
        </pc:sldMkLst>
        <pc:spChg chg="add mod">
          <ac:chgData name="Alejandro Gómez Amaro" userId="49754022-ccaa-4810-9e8c-620d8db4c1e0" providerId="ADAL" clId="{F05448F0-5023-44DF-A4A2-35C40156E259}" dt="2023-12-14T17:27:56.329" v="1414"/>
          <ac:spMkLst>
            <pc:docMk/>
            <pc:sldMk cId="2287114289" sldId="265"/>
            <ac:spMk id="2" creationId="{AEA1B540-7D3D-075B-B137-C4072D8585A6}"/>
          </ac:spMkLst>
        </pc:spChg>
        <pc:spChg chg="mod">
          <ac:chgData name="Alejandro Gómez Amaro" userId="49754022-ccaa-4810-9e8c-620d8db4c1e0" providerId="ADAL" clId="{F05448F0-5023-44DF-A4A2-35C40156E259}" dt="2023-12-14T17:28:11.142" v="1417" actId="2711"/>
          <ac:spMkLst>
            <pc:docMk/>
            <pc:sldMk cId="2287114289" sldId="265"/>
            <ac:spMk id="26" creationId="{1B3E27D7-B302-46C5-BDCC-AC819D812304}"/>
          </ac:spMkLst>
        </pc:spChg>
        <pc:graphicFrameChg chg="mod">
          <ac:chgData name="Alejandro Gómez Amaro" userId="49754022-ccaa-4810-9e8c-620d8db4c1e0" providerId="ADAL" clId="{F05448F0-5023-44DF-A4A2-35C40156E259}" dt="2023-12-14T17:51:01.205" v="2094" actId="2711"/>
          <ac:graphicFrameMkLst>
            <pc:docMk/>
            <pc:sldMk cId="2287114289" sldId="265"/>
            <ac:graphicFrameMk id="16" creationId="{C27AEF43-D28F-43A9-A4D6-E2AEF7889802}"/>
          </ac:graphicFrameMkLst>
        </pc:graphicFrameChg>
      </pc:sldChg>
      <pc:sldChg chg="addSp delSp modSp del mod">
        <pc:chgData name="Alejandro Gómez Amaro" userId="49754022-ccaa-4810-9e8c-620d8db4c1e0" providerId="ADAL" clId="{F05448F0-5023-44DF-A4A2-35C40156E259}" dt="2023-12-14T17:26:07.413" v="1400" actId="2696"/>
        <pc:sldMkLst>
          <pc:docMk/>
          <pc:sldMk cId="3109663363" sldId="266"/>
        </pc:sldMkLst>
        <pc:spChg chg="mod">
          <ac:chgData name="Alejandro Gómez Amaro" userId="49754022-ccaa-4810-9e8c-620d8db4c1e0" providerId="ADAL" clId="{F05448F0-5023-44DF-A4A2-35C40156E259}" dt="2023-12-14T16:29:19.077" v="126" actId="122"/>
          <ac:spMkLst>
            <pc:docMk/>
            <pc:sldMk cId="3109663363" sldId="266"/>
            <ac:spMk id="2" creationId="{7396E57B-70F2-48DC-97F8-5B9633B2DBBB}"/>
          </ac:spMkLst>
        </pc:spChg>
        <pc:spChg chg="mod">
          <ac:chgData name="Alejandro Gómez Amaro" userId="49754022-ccaa-4810-9e8c-620d8db4c1e0" providerId="ADAL" clId="{F05448F0-5023-44DF-A4A2-35C40156E259}" dt="2023-12-14T16:23:00.063" v="99" actId="2085"/>
          <ac:spMkLst>
            <pc:docMk/>
            <pc:sldMk cId="3109663363" sldId="266"/>
            <ac:spMk id="3" creationId="{1E2996F0-36CD-EC38-3719-29BB7063AEB6}"/>
          </ac:spMkLst>
        </pc:spChg>
        <pc:graphicFrameChg chg="add del mod">
          <ac:chgData name="Alejandro Gómez Amaro" userId="49754022-ccaa-4810-9e8c-620d8db4c1e0" providerId="ADAL" clId="{F05448F0-5023-44DF-A4A2-35C40156E259}" dt="2023-12-14T17:24:34.157" v="1357" actId="21"/>
          <ac:graphicFrameMkLst>
            <pc:docMk/>
            <pc:sldMk cId="3109663363" sldId="266"/>
            <ac:graphicFrameMk id="4" creationId="{1E91D7DE-3EFC-66AE-7864-3768D7EAB249}"/>
          </ac:graphicFrameMkLst>
        </pc:graphicFrameChg>
      </pc:sldChg>
      <pc:sldChg chg="addSp delSp modSp del mod">
        <pc:chgData name="Alejandro Gómez Amaro" userId="49754022-ccaa-4810-9e8c-620d8db4c1e0" providerId="ADAL" clId="{F05448F0-5023-44DF-A4A2-35C40156E259}" dt="2023-12-14T16:51:19.648" v="469" actId="2696"/>
        <pc:sldMkLst>
          <pc:docMk/>
          <pc:sldMk cId="2087898114" sldId="277"/>
        </pc:sldMkLst>
        <pc:spChg chg="add del mod">
          <ac:chgData name="Alejandro Gómez Amaro" userId="49754022-ccaa-4810-9e8c-620d8db4c1e0" providerId="ADAL" clId="{F05448F0-5023-44DF-A4A2-35C40156E259}" dt="2023-12-14T16:23:14.659" v="101" actId="2085"/>
          <ac:spMkLst>
            <pc:docMk/>
            <pc:sldMk cId="2087898114" sldId="277"/>
            <ac:spMk id="6" creationId="{0F7B8001-D0D3-FCA9-930A-3E3023EBE91C}"/>
          </ac:spMkLst>
        </pc:spChg>
        <pc:spChg chg="mod">
          <ac:chgData name="Alejandro Gómez Amaro" userId="49754022-ccaa-4810-9e8c-620d8db4c1e0" providerId="ADAL" clId="{F05448F0-5023-44DF-A4A2-35C40156E259}" dt="2023-12-14T16:43:37.663" v="390" actId="114"/>
          <ac:spMkLst>
            <pc:docMk/>
            <pc:sldMk cId="2087898114" sldId="277"/>
            <ac:spMk id="11" creationId="{79D37F2E-EB29-4FAE-A77B-C75DADA5826A}"/>
          </ac:spMkLst>
        </pc:spChg>
        <pc:spChg chg="mod">
          <ac:chgData name="Alejandro Gómez Amaro" userId="49754022-ccaa-4810-9e8c-620d8db4c1e0" providerId="ADAL" clId="{F05448F0-5023-44DF-A4A2-35C40156E259}" dt="2023-12-14T16:43:32.079" v="388" actId="114"/>
          <ac:spMkLst>
            <pc:docMk/>
            <pc:sldMk cId="2087898114" sldId="277"/>
            <ac:spMk id="29" creationId="{AA6A305D-EA59-470F-B351-EBA6253A6307}"/>
          </ac:spMkLst>
        </pc:spChg>
      </pc:sldChg>
      <pc:sldChg chg="addSp delSp modSp del mod">
        <pc:chgData name="Alejandro Gómez Amaro" userId="49754022-ccaa-4810-9e8c-620d8db4c1e0" providerId="ADAL" clId="{F05448F0-5023-44DF-A4A2-35C40156E259}" dt="2023-12-14T17:17:09.387" v="962" actId="2696"/>
        <pc:sldMkLst>
          <pc:docMk/>
          <pc:sldMk cId="1986218152" sldId="279"/>
        </pc:sldMkLst>
        <pc:spChg chg="mod">
          <ac:chgData name="Alejandro Gómez Amaro" userId="49754022-ccaa-4810-9e8c-620d8db4c1e0" providerId="ADAL" clId="{F05448F0-5023-44DF-A4A2-35C40156E259}" dt="2023-12-14T16:22:47.187" v="97" actId="2085"/>
          <ac:spMkLst>
            <pc:docMk/>
            <pc:sldMk cId="1986218152" sldId="279"/>
            <ac:spMk id="2" creationId="{8BE73173-86EA-059D-0ED1-284A22DB2AF5}"/>
          </ac:spMkLst>
        </pc:spChg>
        <pc:spChg chg="add mod">
          <ac:chgData name="Alejandro Gómez Amaro" userId="49754022-ccaa-4810-9e8c-620d8db4c1e0" providerId="ADAL" clId="{F05448F0-5023-44DF-A4A2-35C40156E259}" dt="2023-12-14T17:16:06.102" v="938" actId="21"/>
          <ac:spMkLst>
            <pc:docMk/>
            <pc:sldMk cId="1986218152" sldId="279"/>
            <ac:spMk id="4" creationId="{793851C8-B70D-A952-DB94-A1E8F85955BA}"/>
          </ac:spMkLst>
        </pc:spChg>
        <pc:spChg chg="mod">
          <ac:chgData name="Alejandro Gómez Amaro" userId="49754022-ccaa-4810-9e8c-620d8db4c1e0" providerId="ADAL" clId="{F05448F0-5023-44DF-A4A2-35C40156E259}" dt="2023-12-14T16:29:36.652" v="133" actId="122"/>
          <ac:spMkLst>
            <pc:docMk/>
            <pc:sldMk cId="1986218152" sldId="279"/>
            <ac:spMk id="10" creationId="{C95E17A9-94C3-43A2-AF79-D18356EA3681}"/>
          </ac:spMkLst>
        </pc:spChg>
        <pc:picChg chg="del">
          <ac:chgData name="Alejandro Gómez Amaro" userId="49754022-ccaa-4810-9e8c-620d8db4c1e0" providerId="ADAL" clId="{F05448F0-5023-44DF-A4A2-35C40156E259}" dt="2023-12-14T17:16:06.102" v="938" actId="21"/>
          <ac:picMkLst>
            <pc:docMk/>
            <pc:sldMk cId="1986218152" sldId="279"/>
            <ac:picMk id="17" creationId="{3FA0F8C9-F32D-4445-8575-A05AF1461A66}"/>
          </ac:picMkLst>
        </pc:picChg>
      </pc:sldChg>
      <pc:sldChg chg="modSp del mod">
        <pc:chgData name="Alejandro Gómez Amaro" userId="49754022-ccaa-4810-9e8c-620d8db4c1e0" providerId="ADAL" clId="{F05448F0-5023-44DF-A4A2-35C40156E259}" dt="2023-12-14T17:14:28.878" v="912" actId="2696"/>
        <pc:sldMkLst>
          <pc:docMk/>
          <pc:sldMk cId="892730812" sldId="281"/>
        </pc:sldMkLst>
        <pc:spChg chg="mod">
          <ac:chgData name="Alejandro Gómez Amaro" userId="49754022-ccaa-4810-9e8c-620d8db4c1e0" providerId="ADAL" clId="{F05448F0-5023-44DF-A4A2-35C40156E259}" dt="2023-12-14T16:29:42.193" v="134" actId="122"/>
          <ac:spMkLst>
            <pc:docMk/>
            <pc:sldMk cId="892730812" sldId="281"/>
            <ac:spMk id="6" creationId="{5908C076-77CC-433E-AFC7-2562453C5E51}"/>
          </ac:spMkLst>
        </pc:spChg>
        <pc:spChg chg="mod">
          <ac:chgData name="Alejandro Gómez Amaro" userId="49754022-ccaa-4810-9e8c-620d8db4c1e0" providerId="ADAL" clId="{F05448F0-5023-44DF-A4A2-35C40156E259}" dt="2023-12-14T16:22:33.378" v="89" actId="2085"/>
          <ac:spMkLst>
            <pc:docMk/>
            <pc:sldMk cId="892730812" sldId="281"/>
            <ac:spMk id="235" creationId="{2EFF6C99-00AC-4F80-9534-DEBA6640483B}"/>
          </ac:spMkLst>
        </pc:spChg>
        <pc:spChg chg="mod">
          <ac:chgData name="Alejandro Gómez Amaro" userId="49754022-ccaa-4810-9e8c-620d8db4c1e0" providerId="ADAL" clId="{F05448F0-5023-44DF-A4A2-35C40156E259}" dt="2023-12-14T17:12:44.389" v="888" actId="1076"/>
          <ac:spMkLst>
            <pc:docMk/>
            <pc:sldMk cId="892730812" sldId="281"/>
            <ac:spMk id="2333" creationId="{4BEE0936-C725-C53B-E5E2-EC795DC47BF2}"/>
          </ac:spMkLst>
        </pc:spChg>
      </pc:sldChg>
      <pc:sldChg chg="modSp del mod">
        <pc:chgData name="Alejandro Gómez Amaro" userId="49754022-ccaa-4810-9e8c-620d8db4c1e0" providerId="ADAL" clId="{F05448F0-5023-44DF-A4A2-35C40156E259}" dt="2023-12-14T17:01:53.904" v="672" actId="2696"/>
        <pc:sldMkLst>
          <pc:docMk/>
          <pc:sldMk cId="2180905419" sldId="282"/>
        </pc:sldMkLst>
        <pc:spChg chg="mod">
          <ac:chgData name="Alejandro Gómez Amaro" userId="49754022-ccaa-4810-9e8c-620d8db4c1e0" providerId="ADAL" clId="{F05448F0-5023-44DF-A4A2-35C40156E259}" dt="2023-12-14T16:30:50.722" v="158" actId="122"/>
          <ac:spMkLst>
            <pc:docMk/>
            <pc:sldMk cId="2180905419" sldId="282"/>
            <ac:spMk id="49" creationId="{4CE6B3A9-5A1B-4BBF-974C-F623330C4AF3}"/>
          </ac:spMkLst>
        </pc:spChg>
      </pc:sldChg>
      <pc:sldChg chg="modSp del mod">
        <pc:chgData name="Alejandro Gómez Amaro" userId="49754022-ccaa-4810-9e8c-620d8db4c1e0" providerId="ADAL" clId="{F05448F0-5023-44DF-A4A2-35C40156E259}" dt="2023-12-14T16:59:16.553" v="633" actId="2696"/>
        <pc:sldMkLst>
          <pc:docMk/>
          <pc:sldMk cId="2790495861" sldId="283"/>
        </pc:sldMkLst>
        <pc:spChg chg="mod">
          <ac:chgData name="Alejandro Gómez Amaro" userId="49754022-ccaa-4810-9e8c-620d8db4c1e0" providerId="ADAL" clId="{F05448F0-5023-44DF-A4A2-35C40156E259}" dt="2023-12-14T16:43:55.127" v="393" actId="2711"/>
          <ac:spMkLst>
            <pc:docMk/>
            <pc:sldMk cId="2790495861" sldId="283"/>
            <ac:spMk id="10" creationId="{11E5188D-9217-4D75-9FFB-DF2DD7C58F55}"/>
          </ac:spMkLst>
        </pc:spChg>
        <pc:spChg chg="mod">
          <ac:chgData name="Alejandro Gómez Amaro" userId="49754022-ccaa-4810-9e8c-620d8db4c1e0" providerId="ADAL" clId="{F05448F0-5023-44DF-A4A2-35C40156E259}" dt="2023-12-14T16:43:58.590" v="395" actId="1076"/>
          <ac:spMkLst>
            <pc:docMk/>
            <pc:sldMk cId="2790495861" sldId="283"/>
            <ac:spMk id="11" creationId="{93D5D9F3-5B01-40DC-A47C-4E7967EEC07E}"/>
          </ac:spMkLst>
        </pc:spChg>
        <pc:spChg chg="mod">
          <ac:chgData name="Alejandro Gómez Amaro" userId="49754022-ccaa-4810-9e8c-620d8db4c1e0" providerId="ADAL" clId="{F05448F0-5023-44DF-A4A2-35C40156E259}" dt="2023-12-14T16:44:07.206" v="396" actId="2711"/>
          <ac:spMkLst>
            <pc:docMk/>
            <pc:sldMk cId="2790495861" sldId="283"/>
            <ac:spMk id="13" creationId="{43B2082A-92EA-4E3D-87BA-213F4D066C58}"/>
          </ac:spMkLst>
        </pc:spChg>
        <pc:spChg chg="mod">
          <ac:chgData name="Alejandro Gómez Amaro" userId="49754022-ccaa-4810-9e8c-620d8db4c1e0" providerId="ADAL" clId="{F05448F0-5023-44DF-A4A2-35C40156E259}" dt="2023-12-14T16:44:19.647" v="399" actId="2711"/>
          <ac:spMkLst>
            <pc:docMk/>
            <pc:sldMk cId="2790495861" sldId="283"/>
            <ac:spMk id="14" creationId="{B8529CDE-81D2-4ABC-97FD-67F8D1BFF004}"/>
          </ac:spMkLst>
        </pc:spChg>
        <pc:spChg chg="mod">
          <ac:chgData name="Alejandro Gómez Amaro" userId="49754022-ccaa-4810-9e8c-620d8db4c1e0" providerId="ADAL" clId="{F05448F0-5023-44DF-A4A2-35C40156E259}" dt="2023-12-14T16:44:11.402" v="397" actId="2711"/>
          <ac:spMkLst>
            <pc:docMk/>
            <pc:sldMk cId="2790495861" sldId="283"/>
            <ac:spMk id="15" creationId="{48B13D9D-3675-4278-827F-803CFB1578E7}"/>
          </ac:spMkLst>
        </pc:spChg>
        <pc:spChg chg="mod">
          <ac:chgData name="Alejandro Gómez Amaro" userId="49754022-ccaa-4810-9e8c-620d8db4c1e0" providerId="ADAL" clId="{F05448F0-5023-44DF-A4A2-35C40156E259}" dt="2023-12-14T16:44:14.677" v="398" actId="2711"/>
          <ac:spMkLst>
            <pc:docMk/>
            <pc:sldMk cId="2790495861" sldId="283"/>
            <ac:spMk id="16" creationId="{83982318-B21C-43FC-A346-FA76B67EC624}"/>
          </ac:spMkLst>
        </pc:spChg>
        <pc:spChg chg="mod">
          <ac:chgData name="Alejandro Gómez Amaro" userId="49754022-ccaa-4810-9e8c-620d8db4c1e0" providerId="ADAL" clId="{F05448F0-5023-44DF-A4A2-35C40156E259}" dt="2023-12-14T16:43:51.125" v="392" actId="2711"/>
          <ac:spMkLst>
            <pc:docMk/>
            <pc:sldMk cId="2790495861" sldId="283"/>
            <ac:spMk id="41" creationId="{46793BD1-7C04-483A-A469-DAA06C12E84E}"/>
          </ac:spMkLst>
        </pc:spChg>
      </pc:sldChg>
      <pc:sldChg chg="addSp delSp modSp del mod">
        <pc:chgData name="Alejandro Gómez Amaro" userId="49754022-ccaa-4810-9e8c-620d8db4c1e0" providerId="ADAL" clId="{F05448F0-5023-44DF-A4A2-35C40156E259}" dt="2023-12-14T17:30:07.356" v="1470" actId="2696"/>
        <pc:sldMkLst>
          <pc:docMk/>
          <pc:sldMk cId="3276393302" sldId="288"/>
        </pc:sldMkLst>
        <pc:spChg chg="mod">
          <ac:chgData name="Alejandro Gómez Amaro" userId="49754022-ccaa-4810-9e8c-620d8db4c1e0" providerId="ADAL" clId="{F05448F0-5023-44DF-A4A2-35C40156E259}" dt="2023-12-14T17:29:02.259" v="1449" actId="404"/>
          <ac:spMkLst>
            <pc:docMk/>
            <pc:sldMk cId="3276393302" sldId="288"/>
            <ac:spMk id="62" creationId="{C233D55B-4DFD-49DA-BA62-72F3E2D07DFB}"/>
          </ac:spMkLst>
        </pc:spChg>
        <pc:picChg chg="add mod">
          <ac:chgData name="Alejandro Gómez Amaro" userId="49754022-ccaa-4810-9e8c-620d8db4c1e0" providerId="ADAL" clId="{F05448F0-5023-44DF-A4A2-35C40156E259}" dt="2023-12-14T17:29:48.317" v="1458" actId="1076"/>
          <ac:picMkLst>
            <pc:docMk/>
            <pc:sldMk cId="3276393302" sldId="288"/>
            <ac:picMk id="2" creationId="{9C628FFD-FD6E-D793-F22A-D9B6727F492D}"/>
          </ac:picMkLst>
        </pc:picChg>
        <pc:picChg chg="add mod">
          <ac:chgData name="Alejandro Gómez Amaro" userId="49754022-ccaa-4810-9e8c-620d8db4c1e0" providerId="ADAL" clId="{F05448F0-5023-44DF-A4A2-35C40156E259}" dt="2023-12-14T17:29:45.758" v="1457" actId="1076"/>
          <ac:picMkLst>
            <pc:docMk/>
            <pc:sldMk cId="3276393302" sldId="288"/>
            <ac:picMk id="3" creationId="{C3AE5B96-BFA1-B65D-3DA8-5DF13D4857CC}"/>
          </ac:picMkLst>
        </pc:picChg>
        <pc:picChg chg="del">
          <ac:chgData name="Alejandro Gómez Amaro" userId="49754022-ccaa-4810-9e8c-620d8db4c1e0" providerId="ADAL" clId="{F05448F0-5023-44DF-A4A2-35C40156E259}" dt="2023-12-14T17:29:12.545" v="1452" actId="478"/>
          <ac:picMkLst>
            <pc:docMk/>
            <pc:sldMk cId="3276393302" sldId="288"/>
            <ac:picMk id="15" creationId="{8317713D-3FB3-3C18-8DC3-F1C67D2A039E}"/>
          </ac:picMkLst>
        </pc:picChg>
        <pc:picChg chg="del">
          <ac:chgData name="Alejandro Gómez Amaro" userId="49754022-ccaa-4810-9e8c-620d8db4c1e0" providerId="ADAL" clId="{F05448F0-5023-44DF-A4A2-35C40156E259}" dt="2023-12-14T17:29:11.784" v="1451" actId="478"/>
          <ac:picMkLst>
            <pc:docMk/>
            <pc:sldMk cId="3276393302" sldId="288"/>
            <ac:picMk id="16" creationId="{0D6F441C-F039-7D41-CEFA-553A02A959E9}"/>
          </ac:picMkLst>
        </pc:picChg>
        <pc:picChg chg="mod">
          <ac:chgData name="Alejandro Gómez Amaro" userId="49754022-ccaa-4810-9e8c-620d8db4c1e0" providerId="ADAL" clId="{F05448F0-5023-44DF-A4A2-35C40156E259}" dt="2023-12-14T17:29:04.808" v="1450" actId="1076"/>
          <ac:picMkLst>
            <pc:docMk/>
            <pc:sldMk cId="3276393302" sldId="288"/>
            <ac:picMk id="17" creationId="{10A45A2D-B1CE-B17D-A4CF-CEE32F5283AC}"/>
          </ac:picMkLst>
        </pc:picChg>
      </pc:sldChg>
      <pc:sldChg chg="addSp modSp mod">
        <pc:chgData name="Alejandro Gómez Amaro" userId="49754022-ccaa-4810-9e8c-620d8db4c1e0" providerId="ADAL" clId="{F05448F0-5023-44DF-A4A2-35C40156E259}" dt="2023-12-14T17:50:52.122" v="2092" actId="2711"/>
        <pc:sldMkLst>
          <pc:docMk/>
          <pc:sldMk cId="1244601366" sldId="289"/>
        </pc:sldMkLst>
        <pc:spChg chg="add mod">
          <ac:chgData name="Alejandro Gómez Amaro" userId="49754022-ccaa-4810-9e8c-620d8db4c1e0" providerId="ADAL" clId="{F05448F0-5023-44DF-A4A2-35C40156E259}" dt="2023-12-14T17:28:00.248" v="1416"/>
          <ac:spMkLst>
            <pc:docMk/>
            <pc:sldMk cId="1244601366" sldId="289"/>
            <ac:spMk id="2" creationId="{3651B945-DB01-BBAF-0CBC-A81C3C189763}"/>
          </ac:spMkLst>
        </pc:spChg>
        <pc:spChg chg="mod">
          <ac:chgData name="Alejandro Gómez Amaro" userId="49754022-ccaa-4810-9e8c-620d8db4c1e0" providerId="ADAL" clId="{F05448F0-5023-44DF-A4A2-35C40156E259}" dt="2023-12-14T17:28:19.222" v="1419" actId="2711"/>
          <ac:spMkLst>
            <pc:docMk/>
            <pc:sldMk cId="1244601366" sldId="289"/>
            <ac:spMk id="26" creationId="{1B3E27D7-B302-46C5-BDCC-AC819D812304}"/>
          </ac:spMkLst>
        </pc:spChg>
        <pc:graphicFrameChg chg="mod">
          <ac:chgData name="Alejandro Gómez Amaro" userId="49754022-ccaa-4810-9e8c-620d8db4c1e0" providerId="ADAL" clId="{F05448F0-5023-44DF-A4A2-35C40156E259}" dt="2023-12-14T17:50:52.122" v="2092" actId="2711"/>
          <ac:graphicFrameMkLst>
            <pc:docMk/>
            <pc:sldMk cId="1244601366" sldId="289"/>
            <ac:graphicFrameMk id="16" creationId="{C27AEF43-D28F-43A9-A4D6-E2AEF7889802}"/>
          </ac:graphicFrameMkLst>
        </pc:graphicFrameChg>
      </pc:sldChg>
      <pc:sldChg chg="modSp del mod setBg">
        <pc:chgData name="Alejandro Gómez Amaro" userId="49754022-ccaa-4810-9e8c-620d8db4c1e0" providerId="ADAL" clId="{F05448F0-5023-44DF-A4A2-35C40156E259}" dt="2023-12-14T17:21:51.081" v="1303" actId="2696"/>
        <pc:sldMkLst>
          <pc:docMk/>
          <pc:sldMk cId="3621833270" sldId="290"/>
        </pc:sldMkLst>
        <pc:spChg chg="mod">
          <ac:chgData name="Alejandro Gómez Amaro" userId="49754022-ccaa-4810-9e8c-620d8db4c1e0" providerId="ADAL" clId="{F05448F0-5023-44DF-A4A2-35C40156E259}" dt="2023-12-14T16:29:27.555" v="130" actId="122"/>
          <ac:spMkLst>
            <pc:docMk/>
            <pc:sldMk cId="3621833270" sldId="290"/>
            <ac:spMk id="41" creationId="{46793BD1-7C04-483A-A469-DAA06C12E84E}"/>
          </ac:spMkLst>
        </pc:spChg>
      </pc:sldChg>
      <pc:sldChg chg="addSp modSp mod">
        <pc:chgData name="Alejandro Gómez Amaro" userId="49754022-ccaa-4810-9e8c-620d8db4c1e0" providerId="ADAL" clId="{F05448F0-5023-44DF-A4A2-35C40156E259}" dt="2023-12-14T17:50:57.420" v="2093" actId="2711"/>
        <pc:sldMkLst>
          <pc:docMk/>
          <pc:sldMk cId="1609337171" sldId="292"/>
        </pc:sldMkLst>
        <pc:spChg chg="add mod">
          <ac:chgData name="Alejandro Gómez Amaro" userId="49754022-ccaa-4810-9e8c-620d8db4c1e0" providerId="ADAL" clId="{F05448F0-5023-44DF-A4A2-35C40156E259}" dt="2023-12-14T17:27:58.017" v="1415"/>
          <ac:spMkLst>
            <pc:docMk/>
            <pc:sldMk cId="1609337171" sldId="292"/>
            <ac:spMk id="2" creationId="{FB8D5DB6-D436-07B2-FA33-3EE48A452499}"/>
          </ac:spMkLst>
        </pc:spChg>
        <pc:spChg chg="mod">
          <ac:chgData name="Alejandro Gómez Amaro" userId="49754022-ccaa-4810-9e8c-620d8db4c1e0" providerId="ADAL" clId="{F05448F0-5023-44DF-A4A2-35C40156E259}" dt="2023-12-14T17:28:15.060" v="1418" actId="2711"/>
          <ac:spMkLst>
            <pc:docMk/>
            <pc:sldMk cId="1609337171" sldId="292"/>
            <ac:spMk id="26" creationId="{1B3E27D7-B302-46C5-BDCC-AC819D812304}"/>
          </ac:spMkLst>
        </pc:spChg>
        <pc:graphicFrameChg chg="mod">
          <ac:chgData name="Alejandro Gómez Amaro" userId="49754022-ccaa-4810-9e8c-620d8db4c1e0" providerId="ADAL" clId="{F05448F0-5023-44DF-A4A2-35C40156E259}" dt="2023-12-14T17:50:57.420" v="2093" actId="2711"/>
          <ac:graphicFrameMkLst>
            <pc:docMk/>
            <pc:sldMk cId="1609337171" sldId="292"/>
            <ac:graphicFrameMk id="16" creationId="{C27AEF43-D28F-43A9-A4D6-E2AEF7889802}"/>
          </ac:graphicFrameMkLst>
        </pc:graphicFrameChg>
      </pc:sldChg>
      <pc:sldChg chg="delSp modSp del mod setBg">
        <pc:chgData name="Alejandro Gómez Amaro" userId="49754022-ccaa-4810-9e8c-620d8db4c1e0" providerId="ADAL" clId="{F05448F0-5023-44DF-A4A2-35C40156E259}" dt="2023-12-14T17:23:02.156" v="1326" actId="2696"/>
        <pc:sldMkLst>
          <pc:docMk/>
          <pc:sldMk cId="228305855" sldId="293"/>
        </pc:sldMkLst>
        <pc:spChg chg="mod">
          <ac:chgData name="Alejandro Gómez Amaro" userId="49754022-ccaa-4810-9e8c-620d8db4c1e0" providerId="ADAL" clId="{F05448F0-5023-44DF-A4A2-35C40156E259}" dt="2023-12-14T16:29:24.128" v="129" actId="122"/>
          <ac:spMkLst>
            <pc:docMk/>
            <pc:sldMk cId="228305855" sldId="293"/>
            <ac:spMk id="41" creationId="{46793BD1-7C04-483A-A469-DAA06C12E84E}"/>
          </ac:spMkLst>
        </pc:spChg>
        <pc:picChg chg="del">
          <ac:chgData name="Alejandro Gómez Amaro" userId="49754022-ccaa-4810-9e8c-620d8db4c1e0" providerId="ADAL" clId="{F05448F0-5023-44DF-A4A2-35C40156E259}" dt="2023-12-14T17:22:38.141" v="1313" actId="21"/>
          <ac:picMkLst>
            <pc:docMk/>
            <pc:sldMk cId="228305855" sldId="293"/>
            <ac:picMk id="4" creationId="{B9A3FA66-1E25-618B-43E3-0046E2BC4970}"/>
          </ac:picMkLst>
        </pc:picChg>
      </pc:sldChg>
      <pc:sldChg chg="addSp delSp modSp del mod">
        <pc:chgData name="Alejandro Gómez Amaro" userId="49754022-ccaa-4810-9e8c-620d8db4c1e0" providerId="ADAL" clId="{F05448F0-5023-44DF-A4A2-35C40156E259}" dt="2023-12-14T17:12:22.032" v="882" actId="2696"/>
        <pc:sldMkLst>
          <pc:docMk/>
          <pc:sldMk cId="1812432803" sldId="294"/>
        </pc:sldMkLst>
        <pc:spChg chg="mod">
          <ac:chgData name="Alejandro Gómez Amaro" userId="49754022-ccaa-4810-9e8c-620d8db4c1e0" providerId="ADAL" clId="{F05448F0-5023-44DF-A4A2-35C40156E259}" dt="2023-12-14T16:29:48.635" v="136" actId="122"/>
          <ac:spMkLst>
            <pc:docMk/>
            <pc:sldMk cId="1812432803" sldId="294"/>
            <ac:spMk id="2" creationId="{7396E57B-70F2-48DC-97F8-5B9633B2DBBB}"/>
          </ac:spMkLst>
        </pc:spChg>
        <pc:spChg chg="mod">
          <ac:chgData name="Alejandro Gómez Amaro" userId="49754022-ccaa-4810-9e8c-620d8db4c1e0" providerId="ADAL" clId="{F05448F0-5023-44DF-A4A2-35C40156E259}" dt="2023-12-14T16:21:58.936" v="75" actId="2085"/>
          <ac:spMkLst>
            <pc:docMk/>
            <pc:sldMk cId="1812432803" sldId="294"/>
            <ac:spMk id="3" creationId="{1E2996F0-36CD-EC38-3719-29BB7063AEB6}"/>
          </ac:spMkLst>
        </pc:spChg>
        <pc:spChg chg="mod">
          <ac:chgData name="Alejandro Gómez Amaro" userId="49754022-ccaa-4810-9e8c-620d8db4c1e0" providerId="ADAL" clId="{F05448F0-5023-44DF-A4A2-35C40156E259}" dt="2023-12-14T16:22:04.506" v="81" actId="1037"/>
          <ac:spMkLst>
            <pc:docMk/>
            <pc:sldMk cId="1812432803" sldId="294"/>
            <ac:spMk id="5" creationId="{A3EB050E-CB63-A406-C570-5CDA0F8FBFFD}"/>
          </ac:spMkLst>
        </pc:spChg>
        <pc:spChg chg="add mod">
          <ac:chgData name="Alejandro Gómez Amaro" userId="49754022-ccaa-4810-9e8c-620d8db4c1e0" providerId="ADAL" clId="{F05448F0-5023-44DF-A4A2-35C40156E259}" dt="2023-12-14T17:11:30.286" v="870" actId="21"/>
          <ac:spMkLst>
            <pc:docMk/>
            <pc:sldMk cId="1812432803" sldId="294"/>
            <ac:spMk id="6" creationId="{B3911349-548E-0841-80F0-CFF125A1C3DF}"/>
          </ac:spMkLst>
        </pc:spChg>
        <pc:spChg chg="add mod">
          <ac:chgData name="Alejandro Gómez Amaro" userId="49754022-ccaa-4810-9e8c-620d8db4c1e0" providerId="ADAL" clId="{F05448F0-5023-44DF-A4A2-35C40156E259}" dt="2023-12-14T17:11:41.722" v="875" actId="21"/>
          <ac:spMkLst>
            <pc:docMk/>
            <pc:sldMk cId="1812432803" sldId="294"/>
            <ac:spMk id="8" creationId="{A1E10FE9-FD9B-C1AC-CA69-7EC2D2F8B9E0}"/>
          </ac:spMkLst>
        </pc:spChg>
        <pc:spChg chg="add mod">
          <ac:chgData name="Alejandro Gómez Amaro" userId="49754022-ccaa-4810-9e8c-620d8db4c1e0" providerId="ADAL" clId="{F05448F0-5023-44DF-A4A2-35C40156E259}" dt="2023-12-14T17:11:55.028" v="878" actId="21"/>
          <ac:spMkLst>
            <pc:docMk/>
            <pc:sldMk cId="1812432803" sldId="294"/>
            <ac:spMk id="10" creationId="{E6F83936-DF71-335E-E601-54E3D66C85C2}"/>
          </ac:spMkLst>
        </pc:spChg>
        <pc:picChg chg="del">
          <ac:chgData name="Alejandro Gómez Amaro" userId="49754022-ccaa-4810-9e8c-620d8db4c1e0" providerId="ADAL" clId="{F05448F0-5023-44DF-A4A2-35C40156E259}" dt="2023-12-14T17:11:41.722" v="875" actId="21"/>
          <ac:picMkLst>
            <pc:docMk/>
            <pc:sldMk cId="1812432803" sldId="294"/>
            <ac:picMk id="14" creationId="{5BE1D7AB-8235-46A6-A6BA-E5899AA85515}"/>
          </ac:picMkLst>
        </pc:picChg>
        <pc:picChg chg="del mod">
          <ac:chgData name="Alejandro Gómez Amaro" userId="49754022-ccaa-4810-9e8c-620d8db4c1e0" providerId="ADAL" clId="{F05448F0-5023-44DF-A4A2-35C40156E259}" dt="2023-12-14T17:11:55.028" v="878" actId="21"/>
          <ac:picMkLst>
            <pc:docMk/>
            <pc:sldMk cId="1812432803" sldId="294"/>
            <ac:picMk id="15" creationId="{E84B3D0F-3DB2-4428-A683-C2C7CEEF407D}"/>
          </ac:picMkLst>
        </pc:picChg>
        <pc:picChg chg="del">
          <ac:chgData name="Alejandro Gómez Amaro" userId="49754022-ccaa-4810-9e8c-620d8db4c1e0" providerId="ADAL" clId="{F05448F0-5023-44DF-A4A2-35C40156E259}" dt="2023-12-14T17:11:30.286" v="870" actId="21"/>
          <ac:picMkLst>
            <pc:docMk/>
            <pc:sldMk cId="1812432803" sldId="294"/>
            <ac:picMk id="16" creationId="{47D7CD50-3D0D-4E37-A729-30A7E650983B}"/>
          </ac:picMkLst>
        </pc:picChg>
      </pc:sldChg>
      <pc:sldChg chg="modSp del mod setBg">
        <pc:chgData name="Alejandro Gómez Amaro" userId="49754022-ccaa-4810-9e8c-620d8db4c1e0" providerId="ADAL" clId="{F05448F0-5023-44DF-A4A2-35C40156E259}" dt="2023-12-14T17:19:01.329" v="1150" actId="2696"/>
        <pc:sldMkLst>
          <pc:docMk/>
          <pc:sldMk cId="2725107664" sldId="295"/>
        </pc:sldMkLst>
        <pc:spChg chg="mod">
          <ac:chgData name="Alejandro Gómez Amaro" userId="49754022-ccaa-4810-9e8c-620d8db4c1e0" providerId="ADAL" clId="{F05448F0-5023-44DF-A4A2-35C40156E259}" dt="2023-12-14T16:29:31.138" v="131" actId="122"/>
          <ac:spMkLst>
            <pc:docMk/>
            <pc:sldMk cId="2725107664" sldId="295"/>
            <ac:spMk id="41" creationId="{46793BD1-7C04-483A-A469-DAA06C12E84E}"/>
          </ac:spMkLst>
        </pc:spChg>
        <pc:picChg chg="mod">
          <ac:chgData name="Alejandro Gómez Amaro" userId="49754022-ccaa-4810-9e8c-620d8db4c1e0" providerId="ADAL" clId="{F05448F0-5023-44DF-A4A2-35C40156E259}" dt="2023-12-14T17:17:42.367" v="980" actId="1076"/>
          <ac:picMkLst>
            <pc:docMk/>
            <pc:sldMk cId="2725107664" sldId="295"/>
            <ac:picMk id="3" creationId="{8B01FBB6-3CC3-55AC-1A63-112E67B5CFED}"/>
          </ac:picMkLst>
        </pc:picChg>
      </pc:sldChg>
      <pc:sldChg chg="delSp modSp del mod setBg">
        <pc:chgData name="Alejandro Gómez Amaro" userId="49754022-ccaa-4810-9e8c-620d8db4c1e0" providerId="ADAL" clId="{F05448F0-5023-44DF-A4A2-35C40156E259}" dt="2023-12-14T16:52:24.294" v="485" actId="2696"/>
        <pc:sldMkLst>
          <pc:docMk/>
          <pc:sldMk cId="624812407" sldId="296"/>
        </pc:sldMkLst>
        <pc:spChg chg="mod">
          <ac:chgData name="Alejandro Gómez Amaro" userId="49754022-ccaa-4810-9e8c-620d8db4c1e0" providerId="ADAL" clId="{F05448F0-5023-44DF-A4A2-35C40156E259}" dt="2023-12-14T16:43:07.141" v="382" actId="2711"/>
          <ac:spMkLst>
            <pc:docMk/>
            <pc:sldMk cId="624812407" sldId="296"/>
            <ac:spMk id="2" creationId="{304B47DD-5043-5214-9565-E577DF6EB87A}"/>
          </ac:spMkLst>
        </pc:spChg>
        <pc:spChg chg="mod">
          <ac:chgData name="Alejandro Gómez Amaro" userId="49754022-ccaa-4810-9e8c-620d8db4c1e0" providerId="ADAL" clId="{F05448F0-5023-44DF-A4A2-35C40156E259}" dt="2023-12-14T16:43:24.695" v="386" actId="114"/>
          <ac:spMkLst>
            <pc:docMk/>
            <pc:sldMk cId="624812407" sldId="296"/>
            <ac:spMk id="41" creationId="{46793BD1-7C04-483A-A469-DAA06C12E84E}"/>
          </ac:spMkLst>
        </pc:spChg>
        <pc:picChg chg="del">
          <ac:chgData name="Alejandro Gómez Amaro" userId="49754022-ccaa-4810-9e8c-620d8db4c1e0" providerId="ADAL" clId="{F05448F0-5023-44DF-A4A2-35C40156E259}" dt="2023-12-14T16:52:08.506" v="481" actId="21"/>
          <ac:picMkLst>
            <pc:docMk/>
            <pc:sldMk cId="624812407" sldId="296"/>
            <ac:picMk id="3" creationId="{14BBB63F-E42F-635B-DAB2-FFD459883D47}"/>
          </ac:picMkLst>
        </pc:picChg>
      </pc:sldChg>
      <pc:sldChg chg="modSp del mod setBg">
        <pc:chgData name="Alejandro Gómez Amaro" userId="49754022-ccaa-4810-9e8c-620d8db4c1e0" providerId="ADAL" clId="{F05448F0-5023-44DF-A4A2-35C40156E259}" dt="2023-12-14T16:53:20.835" v="493" actId="2696"/>
        <pc:sldMkLst>
          <pc:docMk/>
          <pc:sldMk cId="2734020220" sldId="297"/>
        </pc:sldMkLst>
        <pc:spChg chg="mod">
          <ac:chgData name="Alejandro Gómez Amaro" userId="49754022-ccaa-4810-9e8c-620d8db4c1e0" providerId="ADAL" clId="{F05448F0-5023-44DF-A4A2-35C40156E259}" dt="2023-12-14T16:43:11.120" v="383" actId="2711"/>
          <ac:spMkLst>
            <pc:docMk/>
            <pc:sldMk cId="2734020220" sldId="297"/>
            <ac:spMk id="2" creationId="{304B47DD-5043-5214-9565-E577DF6EB87A}"/>
          </ac:spMkLst>
        </pc:spChg>
        <pc:spChg chg="mod">
          <ac:chgData name="Alejandro Gómez Amaro" userId="49754022-ccaa-4810-9e8c-620d8db4c1e0" providerId="ADAL" clId="{F05448F0-5023-44DF-A4A2-35C40156E259}" dt="2023-12-14T16:43:19.789" v="385" actId="114"/>
          <ac:spMkLst>
            <pc:docMk/>
            <pc:sldMk cId="2734020220" sldId="297"/>
            <ac:spMk id="41" creationId="{46793BD1-7C04-483A-A469-DAA06C12E84E}"/>
          </ac:spMkLst>
        </pc:spChg>
      </pc:sldChg>
      <pc:sldChg chg="modSp del mod setBg">
        <pc:chgData name="Alejandro Gómez Amaro" userId="49754022-ccaa-4810-9e8c-620d8db4c1e0" providerId="ADAL" clId="{F05448F0-5023-44DF-A4A2-35C40156E259}" dt="2023-12-14T17:03:10.886" v="723" actId="2696"/>
        <pc:sldMkLst>
          <pc:docMk/>
          <pc:sldMk cId="1395935571" sldId="298"/>
        </pc:sldMkLst>
        <pc:spChg chg="mod">
          <ac:chgData name="Alejandro Gómez Amaro" userId="49754022-ccaa-4810-9e8c-620d8db4c1e0" providerId="ADAL" clId="{F05448F0-5023-44DF-A4A2-35C40156E259}" dt="2023-12-14T16:30:36.833" v="157" actId="1037"/>
          <ac:spMkLst>
            <pc:docMk/>
            <pc:sldMk cId="1395935571" sldId="298"/>
            <ac:spMk id="2" creationId="{304B47DD-5043-5214-9565-E577DF6EB87A}"/>
          </ac:spMkLst>
        </pc:spChg>
        <pc:spChg chg="mod">
          <ac:chgData name="Alejandro Gómez Amaro" userId="49754022-ccaa-4810-9e8c-620d8db4c1e0" providerId="ADAL" clId="{F05448F0-5023-44DF-A4A2-35C40156E259}" dt="2023-12-14T16:30:13.225" v="145" actId="122"/>
          <ac:spMkLst>
            <pc:docMk/>
            <pc:sldMk cId="1395935571" sldId="298"/>
            <ac:spMk id="41" creationId="{46793BD1-7C04-483A-A469-DAA06C12E84E}"/>
          </ac:spMkLst>
        </pc:spChg>
        <pc:picChg chg="mod">
          <ac:chgData name="Alejandro Gómez Amaro" userId="49754022-ccaa-4810-9e8c-620d8db4c1e0" providerId="ADAL" clId="{F05448F0-5023-44DF-A4A2-35C40156E259}" dt="2023-12-14T16:30:30.552" v="147" actId="14100"/>
          <ac:picMkLst>
            <pc:docMk/>
            <pc:sldMk cId="1395935571" sldId="298"/>
            <ac:picMk id="3" creationId="{14BBB63F-E42F-635B-DAB2-FFD459883D47}"/>
          </ac:picMkLst>
        </pc:picChg>
      </pc:sldChg>
      <pc:sldChg chg="modSp del mod">
        <pc:chgData name="Alejandro Gómez Amaro" userId="49754022-ccaa-4810-9e8c-620d8db4c1e0" providerId="ADAL" clId="{F05448F0-5023-44DF-A4A2-35C40156E259}" dt="2023-12-14T17:08:42.553" v="807" actId="2696"/>
        <pc:sldMkLst>
          <pc:docMk/>
          <pc:sldMk cId="1911377820" sldId="299"/>
        </pc:sldMkLst>
        <pc:spChg chg="mod">
          <ac:chgData name="Alejandro Gómez Amaro" userId="49754022-ccaa-4810-9e8c-620d8db4c1e0" providerId="ADAL" clId="{F05448F0-5023-44DF-A4A2-35C40156E259}" dt="2023-12-14T17:07:48.802" v="782"/>
          <ac:spMkLst>
            <pc:docMk/>
            <pc:sldMk cId="1911377820" sldId="299"/>
            <ac:spMk id="11" creationId="{EFB7EFED-1FEF-479A-8991-D83E4EF61320}"/>
          </ac:spMkLst>
        </pc:spChg>
        <pc:spChg chg="mod">
          <ac:chgData name="Alejandro Gómez Amaro" userId="49754022-ccaa-4810-9e8c-620d8db4c1e0" providerId="ADAL" clId="{F05448F0-5023-44DF-A4A2-35C40156E259}" dt="2023-12-14T16:29:56.177" v="138" actId="122"/>
          <ac:spMkLst>
            <pc:docMk/>
            <pc:sldMk cId="1911377820" sldId="299"/>
            <ac:spMk id="49" creationId="{4CE6B3A9-5A1B-4BBF-974C-F623330C4AF3}"/>
          </ac:spMkLst>
        </pc:spChg>
      </pc:sldChg>
      <pc:sldChg chg="delSp modSp del mod setBg">
        <pc:chgData name="Alejandro Gómez Amaro" userId="49754022-ccaa-4810-9e8c-620d8db4c1e0" providerId="ADAL" clId="{F05448F0-5023-44DF-A4A2-35C40156E259}" dt="2023-12-14T17:09:46.424" v="833" actId="2696"/>
        <pc:sldMkLst>
          <pc:docMk/>
          <pc:sldMk cId="2542448232" sldId="300"/>
        </pc:sldMkLst>
        <pc:spChg chg="mod">
          <ac:chgData name="Alejandro Gómez Amaro" userId="49754022-ccaa-4810-9e8c-620d8db4c1e0" providerId="ADAL" clId="{F05448F0-5023-44DF-A4A2-35C40156E259}" dt="2023-12-14T16:29:53.349" v="137" actId="122"/>
          <ac:spMkLst>
            <pc:docMk/>
            <pc:sldMk cId="2542448232" sldId="300"/>
            <ac:spMk id="41" creationId="{46793BD1-7C04-483A-A469-DAA06C12E84E}"/>
          </ac:spMkLst>
        </pc:spChg>
        <pc:picChg chg="del">
          <ac:chgData name="Alejandro Gómez Amaro" userId="49754022-ccaa-4810-9e8c-620d8db4c1e0" providerId="ADAL" clId="{F05448F0-5023-44DF-A4A2-35C40156E259}" dt="2023-12-14T17:09:10.189" v="821" actId="21"/>
          <ac:picMkLst>
            <pc:docMk/>
            <pc:sldMk cId="2542448232" sldId="300"/>
            <ac:picMk id="3" creationId="{14BBB63F-E42F-635B-DAB2-FFD459883D47}"/>
          </ac:picMkLst>
        </pc:picChg>
      </pc:sldChg>
      <pc:sldChg chg="addSp delSp modSp add del mod ord">
        <pc:chgData name="Alejandro Gómez Amaro" userId="49754022-ccaa-4810-9e8c-620d8db4c1e0" providerId="ADAL" clId="{F05448F0-5023-44DF-A4A2-35C40156E259}" dt="2023-12-14T17:28:24.133" v="1420" actId="2696"/>
        <pc:sldMkLst>
          <pc:docMk/>
          <pc:sldMk cId="1904195983" sldId="301"/>
        </pc:sldMkLst>
        <pc:spChg chg="mod">
          <ac:chgData name="Alejandro Gómez Amaro" userId="49754022-ccaa-4810-9e8c-620d8db4c1e0" providerId="ADAL" clId="{F05448F0-5023-44DF-A4A2-35C40156E259}" dt="2023-12-14T16:31:32.900" v="165" actId="14100"/>
          <ac:spMkLst>
            <pc:docMk/>
            <pc:sldMk cId="1904195983" sldId="301"/>
            <ac:spMk id="2" creationId="{7396E57B-70F2-48DC-97F8-5B9633B2DBBB}"/>
          </ac:spMkLst>
        </pc:spChg>
        <pc:spChg chg="del">
          <ac:chgData name="Alejandro Gómez Amaro" userId="49754022-ccaa-4810-9e8c-620d8db4c1e0" providerId="ADAL" clId="{F05448F0-5023-44DF-A4A2-35C40156E259}" dt="2023-12-14T16:31:21.470" v="163" actId="478"/>
          <ac:spMkLst>
            <pc:docMk/>
            <pc:sldMk cId="1904195983" sldId="301"/>
            <ac:spMk id="5" creationId="{A3EB050E-CB63-A406-C570-5CDA0F8FBFFD}"/>
          </ac:spMkLst>
        </pc:spChg>
        <pc:spChg chg="add mod">
          <ac:chgData name="Alejandro Gómez Amaro" userId="49754022-ccaa-4810-9e8c-620d8db4c1e0" providerId="ADAL" clId="{F05448F0-5023-44DF-A4A2-35C40156E259}" dt="2023-12-14T16:31:42.665" v="167" actId="14100"/>
          <ac:spMkLst>
            <pc:docMk/>
            <pc:sldMk cId="1904195983" sldId="301"/>
            <ac:spMk id="6" creationId="{71C0EEE6-9EB2-B51A-130B-505FDFB005CD}"/>
          </ac:spMkLst>
        </pc:spChg>
        <pc:graphicFrameChg chg="del">
          <ac:chgData name="Alejandro Gómez Amaro" userId="49754022-ccaa-4810-9e8c-620d8db4c1e0" providerId="ADAL" clId="{F05448F0-5023-44DF-A4A2-35C40156E259}" dt="2023-12-14T16:31:24.723" v="164" actId="478"/>
          <ac:graphicFrameMkLst>
            <pc:docMk/>
            <pc:sldMk cId="1904195983" sldId="301"/>
            <ac:graphicFrameMk id="11" creationId="{4D06CDF3-676C-C678-C3C6-27F71CE324BE}"/>
          </ac:graphicFrameMkLst>
        </pc:graphicFrameChg>
      </pc:sldChg>
      <pc:sldChg chg="addSp delSp modSp new mod ord">
        <pc:chgData name="Alejandro Gómez Amaro" userId="49754022-ccaa-4810-9e8c-620d8db4c1e0" providerId="ADAL" clId="{F05448F0-5023-44DF-A4A2-35C40156E259}" dt="2023-12-14T17:56:21.974" v="2151" actId="207"/>
        <pc:sldMkLst>
          <pc:docMk/>
          <pc:sldMk cId="2719002672" sldId="302"/>
        </pc:sldMkLst>
        <pc:spChg chg="del">
          <ac:chgData name="Alejandro Gómez Amaro" userId="49754022-ccaa-4810-9e8c-620d8db4c1e0" providerId="ADAL" clId="{F05448F0-5023-44DF-A4A2-35C40156E259}" dt="2023-12-14T16:36:38.849" v="187" actId="478"/>
          <ac:spMkLst>
            <pc:docMk/>
            <pc:sldMk cId="2719002672" sldId="302"/>
            <ac:spMk id="2" creationId="{BD78D253-36DB-A42B-79C3-425DD7D55E0B}"/>
          </ac:spMkLst>
        </pc:spChg>
        <pc:spChg chg="mod">
          <ac:chgData name="Alejandro Gómez Amaro" userId="49754022-ccaa-4810-9e8c-620d8db4c1e0" providerId="ADAL" clId="{F05448F0-5023-44DF-A4A2-35C40156E259}" dt="2023-12-14T17:56:21.974" v="2151" actId="207"/>
          <ac:spMkLst>
            <pc:docMk/>
            <pc:sldMk cId="2719002672" sldId="302"/>
            <ac:spMk id="3" creationId="{3CD4A054-8611-7049-2155-5725E8CAACC5}"/>
          </ac:spMkLst>
        </pc:spChg>
        <pc:spChg chg="add del mod">
          <ac:chgData name="Alejandro Gómez Amaro" userId="49754022-ccaa-4810-9e8c-620d8db4c1e0" providerId="ADAL" clId="{F05448F0-5023-44DF-A4A2-35C40156E259}" dt="2023-12-14T16:38:46.029" v="298" actId="21"/>
          <ac:spMkLst>
            <pc:docMk/>
            <pc:sldMk cId="2719002672" sldId="302"/>
            <ac:spMk id="4" creationId="{BD104F49-CA44-2CB9-7302-A6B0C2FFCD66}"/>
          </ac:spMkLst>
        </pc:spChg>
        <pc:spChg chg="add del mod">
          <ac:chgData name="Alejandro Gómez Amaro" userId="49754022-ccaa-4810-9e8c-620d8db4c1e0" providerId="ADAL" clId="{F05448F0-5023-44DF-A4A2-35C40156E259}" dt="2023-12-14T16:37:05.113" v="250" actId="478"/>
          <ac:spMkLst>
            <pc:docMk/>
            <pc:sldMk cId="2719002672" sldId="302"/>
            <ac:spMk id="5" creationId="{84D1AC81-DB52-E734-B0E1-B2B116104A78}"/>
          </ac:spMkLst>
        </pc:spChg>
        <pc:spChg chg="add del">
          <ac:chgData name="Alejandro Gómez Amaro" userId="49754022-ccaa-4810-9e8c-620d8db4c1e0" providerId="ADAL" clId="{F05448F0-5023-44DF-A4A2-35C40156E259}" dt="2023-12-14T16:37:07.656" v="251" actId="478"/>
          <ac:spMkLst>
            <pc:docMk/>
            <pc:sldMk cId="2719002672" sldId="302"/>
            <ac:spMk id="6" creationId="{8C6DF2CF-EEFC-6B87-D73E-7FA89B699A65}"/>
          </ac:spMkLst>
        </pc:spChg>
        <pc:picChg chg="add mod">
          <ac:chgData name="Alejandro Gómez Amaro" userId="49754022-ccaa-4810-9e8c-620d8db4c1e0" providerId="ADAL" clId="{F05448F0-5023-44DF-A4A2-35C40156E259}" dt="2023-12-14T16:36:51.924" v="242" actId="1076"/>
          <ac:picMkLst>
            <pc:docMk/>
            <pc:sldMk cId="2719002672" sldId="302"/>
            <ac:picMk id="7" creationId="{B9B7010C-CE2B-C360-B5C9-8FB399963B0B}"/>
          </ac:picMkLst>
        </pc:picChg>
      </pc:sldChg>
      <pc:sldChg chg="new del">
        <pc:chgData name="Alejandro Gómez Amaro" userId="49754022-ccaa-4810-9e8c-620d8db4c1e0" providerId="ADAL" clId="{F05448F0-5023-44DF-A4A2-35C40156E259}" dt="2023-12-14T16:36:04.031" v="174" actId="2696"/>
        <pc:sldMkLst>
          <pc:docMk/>
          <pc:sldMk cId="3999464849" sldId="302"/>
        </pc:sldMkLst>
      </pc:sldChg>
      <pc:sldChg chg="addSp delSp modSp new mod">
        <pc:chgData name="Alejandro Gómez Amaro" userId="49754022-ccaa-4810-9e8c-620d8db4c1e0" providerId="ADAL" clId="{F05448F0-5023-44DF-A4A2-35C40156E259}" dt="2023-12-14T16:51:10.078" v="467" actId="1076"/>
        <pc:sldMkLst>
          <pc:docMk/>
          <pc:sldMk cId="637503961" sldId="303"/>
        </pc:sldMkLst>
        <pc:spChg chg="mod">
          <ac:chgData name="Alejandro Gómez Amaro" userId="49754022-ccaa-4810-9e8c-620d8db4c1e0" providerId="ADAL" clId="{F05448F0-5023-44DF-A4A2-35C40156E259}" dt="2023-12-14T16:45:00.337" v="411" actId="20577"/>
          <ac:spMkLst>
            <pc:docMk/>
            <pc:sldMk cId="637503961" sldId="303"/>
            <ac:spMk id="2" creationId="{2F498974-6C8C-A7E1-9B63-4681064C1C60}"/>
          </ac:spMkLst>
        </pc:spChg>
        <pc:spChg chg="mod">
          <ac:chgData name="Alejandro Gómez Amaro" userId="49754022-ccaa-4810-9e8c-620d8db4c1e0" providerId="ADAL" clId="{F05448F0-5023-44DF-A4A2-35C40156E259}" dt="2023-12-14T16:49:43.866" v="436" actId="403"/>
          <ac:spMkLst>
            <pc:docMk/>
            <pc:sldMk cId="637503961" sldId="303"/>
            <ac:spMk id="3" creationId="{56051287-29B3-0FA7-FBD6-EE479EB01F7B}"/>
          </ac:spMkLst>
        </pc:spChg>
        <pc:spChg chg="del mod">
          <ac:chgData name="Alejandro Gómez Amaro" userId="49754022-ccaa-4810-9e8c-620d8db4c1e0" providerId="ADAL" clId="{F05448F0-5023-44DF-A4A2-35C40156E259}" dt="2023-12-14T16:50:05.506" v="449" actId="21"/>
          <ac:spMkLst>
            <pc:docMk/>
            <pc:sldMk cId="637503961" sldId="303"/>
            <ac:spMk id="4" creationId="{A23B5FE6-FA51-0D5C-FD5B-66AD77CC1550}"/>
          </ac:spMkLst>
        </pc:spChg>
        <pc:spChg chg="del">
          <ac:chgData name="Alejandro Gómez Amaro" userId="49754022-ccaa-4810-9e8c-620d8db4c1e0" providerId="ADAL" clId="{F05448F0-5023-44DF-A4A2-35C40156E259}" dt="2023-12-14T16:46:13.239" v="414" actId="478"/>
          <ac:spMkLst>
            <pc:docMk/>
            <pc:sldMk cId="637503961" sldId="303"/>
            <ac:spMk id="5" creationId="{98874653-FA69-DCCC-294D-CFEA7B9606ED}"/>
          </ac:spMkLst>
        </pc:spChg>
        <pc:spChg chg="del">
          <ac:chgData name="Alejandro Gómez Amaro" userId="49754022-ccaa-4810-9e8c-620d8db4c1e0" providerId="ADAL" clId="{F05448F0-5023-44DF-A4A2-35C40156E259}" dt="2023-12-14T16:46:15.863" v="415" actId="478"/>
          <ac:spMkLst>
            <pc:docMk/>
            <pc:sldMk cId="637503961" sldId="303"/>
            <ac:spMk id="6" creationId="{3B70C757-1441-A6D9-4673-0936FC159AFF}"/>
          </ac:spMkLst>
        </pc:spChg>
        <pc:spChg chg="add del">
          <ac:chgData name="Alejandro Gómez Amaro" userId="49754022-ccaa-4810-9e8c-620d8db4c1e0" providerId="ADAL" clId="{F05448F0-5023-44DF-A4A2-35C40156E259}" dt="2023-12-14T16:50:13.851" v="451" actId="22"/>
          <ac:spMkLst>
            <pc:docMk/>
            <pc:sldMk cId="637503961" sldId="303"/>
            <ac:spMk id="8" creationId="{40D1885F-1F48-3376-05C9-5AC84886D094}"/>
          </ac:spMkLst>
        </pc:spChg>
        <pc:spChg chg="add mod">
          <ac:chgData name="Alejandro Gómez Amaro" userId="49754022-ccaa-4810-9e8c-620d8db4c1e0" providerId="ADAL" clId="{F05448F0-5023-44DF-A4A2-35C40156E259}" dt="2023-12-14T16:51:10.078" v="467" actId="1076"/>
          <ac:spMkLst>
            <pc:docMk/>
            <pc:sldMk cId="637503961" sldId="303"/>
            <ac:spMk id="10" creationId="{69C52A3A-A07F-C839-A7A4-FCE914ADAD52}"/>
          </ac:spMkLst>
        </pc:spChg>
      </pc:sldChg>
      <pc:sldChg chg="addSp modSp add mod">
        <pc:chgData name="Alejandro Gómez Amaro" userId="49754022-ccaa-4810-9e8c-620d8db4c1e0" providerId="ADAL" clId="{F05448F0-5023-44DF-A4A2-35C40156E259}" dt="2023-12-14T16:52:18.636" v="484" actId="14100"/>
        <pc:sldMkLst>
          <pc:docMk/>
          <pc:sldMk cId="2592614878" sldId="304"/>
        </pc:sldMkLst>
        <pc:spChg chg="mod">
          <ac:chgData name="Alejandro Gómez Amaro" userId="49754022-ccaa-4810-9e8c-620d8db4c1e0" providerId="ADAL" clId="{F05448F0-5023-44DF-A4A2-35C40156E259}" dt="2023-12-14T16:51:37.098" v="470"/>
          <ac:spMkLst>
            <pc:docMk/>
            <pc:sldMk cId="2592614878" sldId="304"/>
            <ac:spMk id="2" creationId="{2F498974-6C8C-A7E1-9B63-4681064C1C60}"/>
          </ac:spMkLst>
        </pc:spChg>
        <pc:spChg chg="mod">
          <ac:chgData name="Alejandro Gómez Amaro" userId="49754022-ccaa-4810-9e8c-620d8db4c1e0" providerId="ADAL" clId="{F05448F0-5023-44DF-A4A2-35C40156E259}" dt="2023-12-14T16:52:05.226" v="480" actId="14100"/>
          <ac:spMkLst>
            <pc:docMk/>
            <pc:sldMk cId="2592614878" sldId="304"/>
            <ac:spMk id="3" creationId="{56051287-29B3-0FA7-FBD6-EE479EB01F7B}"/>
          </ac:spMkLst>
        </pc:spChg>
        <pc:picChg chg="add mod">
          <ac:chgData name="Alejandro Gómez Amaro" userId="49754022-ccaa-4810-9e8c-620d8db4c1e0" providerId="ADAL" clId="{F05448F0-5023-44DF-A4A2-35C40156E259}" dt="2023-12-14T16:52:18.636" v="484" actId="14100"/>
          <ac:picMkLst>
            <pc:docMk/>
            <pc:sldMk cId="2592614878" sldId="304"/>
            <ac:picMk id="4" creationId="{CEB028DD-ECCB-EB19-FDB7-1E58421A8DB7}"/>
          </ac:picMkLst>
        </pc:picChg>
      </pc:sldChg>
      <pc:sldChg chg="delSp modSp add mod ord">
        <pc:chgData name="Alejandro Gómez Amaro" userId="49754022-ccaa-4810-9e8c-620d8db4c1e0" providerId="ADAL" clId="{F05448F0-5023-44DF-A4A2-35C40156E259}" dt="2023-12-14T17:37:06.719" v="1681" actId="27636"/>
        <pc:sldMkLst>
          <pc:docMk/>
          <pc:sldMk cId="3280821414" sldId="305"/>
        </pc:sldMkLst>
        <pc:spChg chg="mod">
          <ac:chgData name="Alejandro Gómez Amaro" userId="49754022-ccaa-4810-9e8c-620d8db4c1e0" providerId="ADAL" clId="{F05448F0-5023-44DF-A4A2-35C40156E259}" dt="2023-12-14T17:37:06.719" v="1681" actId="27636"/>
          <ac:spMkLst>
            <pc:docMk/>
            <pc:sldMk cId="3280821414" sldId="305"/>
            <ac:spMk id="3" creationId="{56051287-29B3-0FA7-FBD6-EE479EB01F7B}"/>
          </ac:spMkLst>
        </pc:spChg>
        <pc:picChg chg="del mod">
          <ac:chgData name="Alejandro Gómez Amaro" userId="49754022-ccaa-4810-9e8c-620d8db4c1e0" providerId="ADAL" clId="{F05448F0-5023-44DF-A4A2-35C40156E259}" dt="2023-12-14T17:37:04.095" v="1679" actId="478"/>
          <ac:picMkLst>
            <pc:docMk/>
            <pc:sldMk cId="3280821414" sldId="305"/>
            <ac:picMk id="4" creationId="{CEB028DD-ECCB-EB19-FDB7-1E58421A8DB7}"/>
          </ac:picMkLst>
        </pc:picChg>
      </pc:sldChg>
      <pc:sldChg chg="modSp new del mod">
        <pc:chgData name="Alejandro Gómez Amaro" userId="49754022-ccaa-4810-9e8c-620d8db4c1e0" providerId="ADAL" clId="{F05448F0-5023-44DF-A4A2-35C40156E259}" dt="2023-12-14T16:53:49.618" v="499" actId="2696"/>
        <pc:sldMkLst>
          <pc:docMk/>
          <pc:sldMk cId="1924693308" sldId="306"/>
        </pc:sldMkLst>
        <pc:spChg chg="mod">
          <ac:chgData name="Alejandro Gómez Amaro" userId="49754022-ccaa-4810-9e8c-620d8db4c1e0" providerId="ADAL" clId="{F05448F0-5023-44DF-A4A2-35C40156E259}" dt="2023-12-14T16:53:35.030" v="495" actId="5793"/>
          <ac:spMkLst>
            <pc:docMk/>
            <pc:sldMk cId="1924693308" sldId="306"/>
            <ac:spMk id="4" creationId="{A76678AB-945B-EC69-A723-ED2446E99042}"/>
          </ac:spMkLst>
        </pc:spChg>
      </pc:sldChg>
      <pc:sldChg chg="addSp delSp modSp add mod">
        <pc:chgData name="Alejandro Gómez Amaro" userId="49754022-ccaa-4810-9e8c-620d8db4c1e0" providerId="ADAL" clId="{F05448F0-5023-44DF-A4A2-35C40156E259}" dt="2023-12-14T16:59:09.837" v="632" actId="20577"/>
        <pc:sldMkLst>
          <pc:docMk/>
          <pc:sldMk cId="2355741440" sldId="307"/>
        </pc:sldMkLst>
        <pc:spChg chg="mod">
          <ac:chgData name="Alejandro Gómez Amaro" userId="49754022-ccaa-4810-9e8c-620d8db4c1e0" providerId="ADAL" clId="{F05448F0-5023-44DF-A4A2-35C40156E259}" dt="2023-12-14T16:54:00.904" v="513" actId="20577"/>
          <ac:spMkLst>
            <pc:docMk/>
            <pc:sldMk cId="2355741440" sldId="307"/>
            <ac:spMk id="2" creationId="{2F498974-6C8C-A7E1-9B63-4681064C1C60}"/>
          </ac:spMkLst>
        </pc:spChg>
        <pc:spChg chg="mod">
          <ac:chgData name="Alejandro Gómez Amaro" userId="49754022-ccaa-4810-9e8c-620d8db4c1e0" providerId="ADAL" clId="{F05448F0-5023-44DF-A4A2-35C40156E259}" dt="2023-12-14T16:57:56.264" v="588" actId="122"/>
          <ac:spMkLst>
            <pc:docMk/>
            <pc:sldMk cId="2355741440" sldId="307"/>
            <ac:spMk id="3" creationId="{56051287-29B3-0FA7-FBD6-EE479EB01F7B}"/>
          </ac:spMkLst>
        </pc:spChg>
        <pc:spChg chg="add del mod">
          <ac:chgData name="Alejandro Gómez Amaro" userId="49754022-ccaa-4810-9e8c-620d8db4c1e0" providerId="ADAL" clId="{F05448F0-5023-44DF-A4A2-35C40156E259}" dt="2023-12-14T16:54:52.174" v="554" actId="478"/>
          <ac:spMkLst>
            <pc:docMk/>
            <pc:sldMk cId="2355741440" sldId="307"/>
            <ac:spMk id="6" creationId="{F3FD397E-378C-9B26-CC2F-0F94E9117EE6}"/>
          </ac:spMkLst>
        </pc:spChg>
        <pc:spChg chg="add mod">
          <ac:chgData name="Alejandro Gómez Amaro" userId="49754022-ccaa-4810-9e8c-620d8db4c1e0" providerId="ADAL" clId="{F05448F0-5023-44DF-A4A2-35C40156E259}" dt="2023-12-14T16:57:53.463" v="587" actId="122"/>
          <ac:spMkLst>
            <pc:docMk/>
            <pc:sldMk cId="2355741440" sldId="307"/>
            <ac:spMk id="7" creationId="{0613E12A-F90A-EEDF-76A0-519B85E84CDE}"/>
          </ac:spMkLst>
        </pc:spChg>
        <pc:spChg chg="add mod">
          <ac:chgData name="Alejandro Gómez Amaro" userId="49754022-ccaa-4810-9e8c-620d8db4c1e0" providerId="ADAL" clId="{F05448F0-5023-44DF-A4A2-35C40156E259}" dt="2023-12-14T16:59:09.837" v="632" actId="20577"/>
          <ac:spMkLst>
            <pc:docMk/>
            <pc:sldMk cId="2355741440" sldId="307"/>
            <ac:spMk id="9" creationId="{AD642FB3-8A7D-0100-AF4F-A44CCA83CAEE}"/>
          </ac:spMkLst>
        </pc:spChg>
        <pc:spChg chg="add del mod">
          <ac:chgData name="Alejandro Gómez Amaro" userId="49754022-ccaa-4810-9e8c-620d8db4c1e0" providerId="ADAL" clId="{F05448F0-5023-44DF-A4A2-35C40156E259}" dt="2023-12-14T16:58:36.016" v="593"/>
          <ac:spMkLst>
            <pc:docMk/>
            <pc:sldMk cId="2355741440" sldId="307"/>
            <ac:spMk id="11" creationId="{F3728B73-9184-9F60-A1C4-50493B369A87}"/>
          </ac:spMkLst>
        </pc:spChg>
        <pc:picChg chg="del">
          <ac:chgData name="Alejandro Gómez Amaro" userId="49754022-ccaa-4810-9e8c-620d8db4c1e0" providerId="ADAL" clId="{F05448F0-5023-44DF-A4A2-35C40156E259}" dt="2023-12-14T16:53:51.845" v="500" actId="478"/>
          <ac:picMkLst>
            <pc:docMk/>
            <pc:sldMk cId="2355741440" sldId="307"/>
            <ac:picMk id="4" creationId="{CEB028DD-ECCB-EB19-FDB7-1E58421A8DB7}"/>
          </ac:picMkLst>
        </pc:picChg>
        <pc:picChg chg="add del mod">
          <ac:chgData name="Alejandro Gómez Amaro" userId="49754022-ccaa-4810-9e8c-620d8db4c1e0" providerId="ADAL" clId="{F05448F0-5023-44DF-A4A2-35C40156E259}" dt="2023-12-14T16:58:18.444" v="589" actId="478"/>
          <ac:picMkLst>
            <pc:docMk/>
            <pc:sldMk cId="2355741440" sldId="307"/>
            <ac:picMk id="8" creationId="{1B7C0031-E65B-B044-7710-ED0B47AAAE5A}"/>
          </ac:picMkLst>
        </pc:picChg>
      </pc:sldChg>
      <pc:sldChg chg="delSp modSp add mod">
        <pc:chgData name="Alejandro Gómez Amaro" userId="49754022-ccaa-4810-9e8c-620d8db4c1e0" providerId="ADAL" clId="{F05448F0-5023-44DF-A4A2-35C40156E259}" dt="2023-12-14T17:01:41.756" v="671" actId="27636"/>
        <pc:sldMkLst>
          <pc:docMk/>
          <pc:sldMk cId="4110995112" sldId="308"/>
        </pc:sldMkLst>
        <pc:spChg chg="mod">
          <ac:chgData name="Alejandro Gómez Amaro" userId="49754022-ccaa-4810-9e8c-620d8db4c1e0" providerId="ADAL" clId="{F05448F0-5023-44DF-A4A2-35C40156E259}" dt="2023-12-14T16:59:53.029" v="637"/>
          <ac:spMkLst>
            <pc:docMk/>
            <pc:sldMk cId="4110995112" sldId="308"/>
            <ac:spMk id="2" creationId="{2F498974-6C8C-A7E1-9B63-4681064C1C60}"/>
          </ac:spMkLst>
        </pc:spChg>
        <pc:spChg chg="mod">
          <ac:chgData name="Alejandro Gómez Amaro" userId="49754022-ccaa-4810-9e8c-620d8db4c1e0" providerId="ADAL" clId="{F05448F0-5023-44DF-A4A2-35C40156E259}" dt="2023-12-14T17:01:41.756" v="671" actId="27636"/>
          <ac:spMkLst>
            <pc:docMk/>
            <pc:sldMk cId="4110995112" sldId="308"/>
            <ac:spMk id="3" creationId="{56051287-29B3-0FA7-FBD6-EE479EB01F7B}"/>
          </ac:spMkLst>
        </pc:spChg>
        <pc:spChg chg="del mod">
          <ac:chgData name="Alejandro Gómez Amaro" userId="49754022-ccaa-4810-9e8c-620d8db4c1e0" providerId="ADAL" clId="{F05448F0-5023-44DF-A4A2-35C40156E259}" dt="2023-12-14T16:59:57.932" v="639" actId="478"/>
          <ac:spMkLst>
            <pc:docMk/>
            <pc:sldMk cId="4110995112" sldId="308"/>
            <ac:spMk id="7" creationId="{0613E12A-F90A-EEDF-76A0-519B85E84CDE}"/>
          </ac:spMkLst>
        </pc:spChg>
        <pc:spChg chg="mod">
          <ac:chgData name="Alejandro Gómez Amaro" userId="49754022-ccaa-4810-9e8c-620d8db4c1e0" providerId="ADAL" clId="{F05448F0-5023-44DF-A4A2-35C40156E259}" dt="2023-12-14T17:01:36.295" v="668" actId="403"/>
          <ac:spMkLst>
            <pc:docMk/>
            <pc:sldMk cId="4110995112" sldId="308"/>
            <ac:spMk id="9" creationId="{AD642FB3-8A7D-0100-AF4F-A44CCA83CAEE}"/>
          </ac:spMkLst>
        </pc:spChg>
      </pc:sldChg>
      <pc:sldChg chg="addSp delSp modSp add mod ord">
        <pc:chgData name="Alejandro Gómez Amaro" userId="49754022-ccaa-4810-9e8c-620d8db4c1e0" providerId="ADAL" clId="{F05448F0-5023-44DF-A4A2-35C40156E259}" dt="2023-12-14T17:03:05.885" v="722" actId="207"/>
        <pc:sldMkLst>
          <pc:docMk/>
          <pc:sldMk cId="1490153786" sldId="309"/>
        </pc:sldMkLst>
        <pc:spChg chg="mod">
          <ac:chgData name="Alejandro Gómez Amaro" userId="49754022-ccaa-4810-9e8c-620d8db4c1e0" providerId="ADAL" clId="{F05448F0-5023-44DF-A4A2-35C40156E259}" dt="2023-12-14T17:02:12.228" v="687" actId="20577"/>
          <ac:spMkLst>
            <pc:docMk/>
            <pc:sldMk cId="1490153786" sldId="309"/>
            <ac:spMk id="2" creationId="{2F498974-6C8C-A7E1-9B63-4681064C1C60}"/>
          </ac:spMkLst>
        </pc:spChg>
        <pc:spChg chg="mod">
          <ac:chgData name="Alejandro Gómez Amaro" userId="49754022-ccaa-4810-9e8c-620d8db4c1e0" providerId="ADAL" clId="{F05448F0-5023-44DF-A4A2-35C40156E259}" dt="2023-12-14T17:03:05.885" v="722" actId="207"/>
          <ac:spMkLst>
            <pc:docMk/>
            <pc:sldMk cId="1490153786" sldId="309"/>
            <ac:spMk id="3" creationId="{56051287-29B3-0FA7-FBD6-EE479EB01F7B}"/>
          </ac:spMkLst>
        </pc:spChg>
        <pc:picChg chg="del">
          <ac:chgData name="Alejandro Gómez Amaro" userId="49754022-ccaa-4810-9e8c-620d8db4c1e0" providerId="ADAL" clId="{F05448F0-5023-44DF-A4A2-35C40156E259}" dt="2023-12-14T17:02:40.188" v="694" actId="478"/>
          <ac:picMkLst>
            <pc:docMk/>
            <pc:sldMk cId="1490153786" sldId="309"/>
            <ac:picMk id="4" creationId="{CEB028DD-ECCB-EB19-FDB7-1E58421A8DB7}"/>
          </ac:picMkLst>
        </pc:picChg>
        <pc:picChg chg="add mod">
          <ac:chgData name="Alejandro Gómez Amaro" userId="49754022-ccaa-4810-9e8c-620d8db4c1e0" providerId="ADAL" clId="{F05448F0-5023-44DF-A4A2-35C40156E259}" dt="2023-12-14T17:02:43.876" v="719" actId="1038"/>
          <ac:picMkLst>
            <pc:docMk/>
            <pc:sldMk cId="1490153786" sldId="309"/>
            <ac:picMk id="5" creationId="{75CC89DB-ABD3-78EF-C30F-96978A350FCC}"/>
          </ac:picMkLst>
        </pc:picChg>
      </pc:sldChg>
      <pc:sldChg chg="addSp delSp modSp add mod">
        <pc:chgData name="Alejandro Gómez Amaro" userId="49754022-ccaa-4810-9e8c-620d8db4c1e0" providerId="ADAL" clId="{F05448F0-5023-44DF-A4A2-35C40156E259}" dt="2023-12-14T17:53:05.339" v="2106" actId="207"/>
        <pc:sldMkLst>
          <pc:docMk/>
          <pc:sldMk cId="3457318215" sldId="310"/>
        </pc:sldMkLst>
        <pc:spChg chg="mod">
          <ac:chgData name="Alejandro Gómez Amaro" userId="49754022-ccaa-4810-9e8c-620d8db4c1e0" providerId="ADAL" clId="{F05448F0-5023-44DF-A4A2-35C40156E259}" dt="2023-12-14T17:04:23.319" v="755" actId="20577"/>
          <ac:spMkLst>
            <pc:docMk/>
            <pc:sldMk cId="3457318215" sldId="310"/>
            <ac:spMk id="2" creationId="{2F498974-6C8C-A7E1-9B63-4681064C1C60}"/>
          </ac:spMkLst>
        </pc:spChg>
        <pc:spChg chg="mod">
          <ac:chgData name="Alejandro Gómez Amaro" userId="49754022-ccaa-4810-9e8c-620d8db4c1e0" providerId="ADAL" clId="{F05448F0-5023-44DF-A4A2-35C40156E259}" dt="2023-12-14T17:04:41.991" v="760" actId="14100"/>
          <ac:spMkLst>
            <pc:docMk/>
            <pc:sldMk cId="3457318215" sldId="310"/>
            <ac:spMk id="3" creationId="{56051287-29B3-0FA7-FBD6-EE479EB01F7B}"/>
          </ac:spMkLst>
        </pc:spChg>
        <pc:graphicFrameChg chg="add mod modGraphic">
          <ac:chgData name="Alejandro Gómez Amaro" userId="49754022-ccaa-4810-9e8c-620d8db4c1e0" providerId="ADAL" clId="{F05448F0-5023-44DF-A4A2-35C40156E259}" dt="2023-12-14T17:53:05.339" v="2106" actId="207"/>
          <ac:graphicFrameMkLst>
            <pc:docMk/>
            <pc:sldMk cId="3457318215" sldId="310"/>
            <ac:graphicFrameMk id="4" creationId="{659D846A-0B09-2E9E-AE72-4FADD57AC49E}"/>
          </ac:graphicFrameMkLst>
        </pc:graphicFrameChg>
        <pc:picChg chg="del">
          <ac:chgData name="Alejandro Gómez Amaro" userId="49754022-ccaa-4810-9e8c-620d8db4c1e0" providerId="ADAL" clId="{F05448F0-5023-44DF-A4A2-35C40156E259}" dt="2023-12-14T17:04:36.148" v="758" actId="478"/>
          <ac:picMkLst>
            <pc:docMk/>
            <pc:sldMk cId="3457318215" sldId="310"/>
            <ac:picMk id="5" creationId="{75CC89DB-ABD3-78EF-C30F-96978A350FCC}"/>
          </ac:picMkLst>
        </pc:picChg>
      </pc:sldChg>
      <pc:sldChg chg="modSp add mod ord">
        <pc:chgData name="Alejandro Gómez Amaro" userId="49754022-ccaa-4810-9e8c-620d8db4c1e0" providerId="ADAL" clId="{F05448F0-5023-44DF-A4A2-35C40156E259}" dt="2023-12-14T17:08:38.029" v="806" actId="20577"/>
        <pc:sldMkLst>
          <pc:docMk/>
          <pc:sldMk cId="781847547" sldId="311"/>
        </pc:sldMkLst>
        <pc:spChg chg="mod">
          <ac:chgData name="Alejandro Gómez Amaro" userId="49754022-ccaa-4810-9e8c-620d8db4c1e0" providerId="ADAL" clId="{F05448F0-5023-44DF-A4A2-35C40156E259}" dt="2023-12-14T17:07:42.396" v="779"/>
          <ac:spMkLst>
            <pc:docMk/>
            <pc:sldMk cId="781847547" sldId="311"/>
            <ac:spMk id="2" creationId="{2F498974-6C8C-A7E1-9B63-4681064C1C60}"/>
          </ac:spMkLst>
        </pc:spChg>
        <pc:spChg chg="mod">
          <ac:chgData name="Alejandro Gómez Amaro" userId="49754022-ccaa-4810-9e8c-620d8db4c1e0" providerId="ADAL" clId="{F05448F0-5023-44DF-A4A2-35C40156E259}" dt="2023-12-14T17:08:28.423" v="802" actId="20577"/>
          <ac:spMkLst>
            <pc:docMk/>
            <pc:sldMk cId="781847547" sldId="311"/>
            <ac:spMk id="3" creationId="{56051287-29B3-0FA7-FBD6-EE479EB01F7B}"/>
          </ac:spMkLst>
        </pc:spChg>
        <pc:spChg chg="mod">
          <ac:chgData name="Alejandro Gómez Amaro" userId="49754022-ccaa-4810-9e8c-620d8db4c1e0" providerId="ADAL" clId="{F05448F0-5023-44DF-A4A2-35C40156E259}" dt="2023-12-14T17:08:38.029" v="806" actId="20577"/>
          <ac:spMkLst>
            <pc:docMk/>
            <pc:sldMk cId="781847547" sldId="311"/>
            <ac:spMk id="9" creationId="{AD642FB3-8A7D-0100-AF4F-A44CCA83CAEE}"/>
          </ac:spMkLst>
        </pc:spChg>
      </pc:sldChg>
      <pc:sldChg chg="addSp delSp modSp add mod ord">
        <pc:chgData name="Alejandro Gómez Amaro" userId="49754022-ccaa-4810-9e8c-620d8db4c1e0" providerId="ADAL" clId="{F05448F0-5023-44DF-A4A2-35C40156E259}" dt="2023-12-14T17:09:40.887" v="832" actId="403"/>
        <pc:sldMkLst>
          <pc:docMk/>
          <pc:sldMk cId="920368910" sldId="312"/>
        </pc:sldMkLst>
        <pc:spChg chg="mod">
          <ac:chgData name="Alejandro Gómez Amaro" userId="49754022-ccaa-4810-9e8c-620d8db4c1e0" providerId="ADAL" clId="{F05448F0-5023-44DF-A4A2-35C40156E259}" dt="2023-12-14T17:09:07.245" v="820" actId="20577"/>
          <ac:spMkLst>
            <pc:docMk/>
            <pc:sldMk cId="920368910" sldId="312"/>
            <ac:spMk id="2" creationId="{2F498974-6C8C-A7E1-9B63-4681064C1C60}"/>
          </ac:spMkLst>
        </pc:spChg>
        <pc:spChg chg="mod">
          <ac:chgData name="Alejandro Gómez Amaro" userId="49754022-ccaa-4810-9e8c-620d8db4c1e0" providerId="ADAL" clId="{F05448F0-5023-44DF-A4A2-35C40156E259}" dt="2023-12-14T17:09:40.887" v="832" actId="403"/>
          <ac:spMkLst>
            <pc:docMk/>
            <pc:sldMk cId="920368910" sldId="312"/>
            <ac:spMk id="3" creationId="{56051287-29B3-0FA7-FBD6-EE479EB01F7B}"/>
          </ac:spMkLst>
        </pc:spChg>
        <pc:picChg chg="add mod">
          <ac:chgData name="Alejandro Gómez Amaro" userId="49754022-ccaa-4810-9e8c-620d8db4c1e0" providerId="ADAL" clId="{F05448F0-5023-44DF-A4A2-35C40156E259}" dt="2023-12-14T17:09:19.551" v="826" actId="14100"/>
          <ac:picMkLst>
            <pc:docMk/>
            <pc:sldMk cId="920368910" sldId="312"/>
            <ac:picMk id="4" creationId="{64F97AF1-C3C7-EBFD-1444-1A75F301F10B}"/>
          </ac:picMkLst>
        </pc:picChg>
        <pc:picChg chg="del">
          <ac:chgData name="Alejandro Gómez Amaro" userId="49754022-ccaa-4810-9e8c-620d8db4c1e0" providerId="ADAL" clId="{F05448F0-5023-44DF-A4A2-35C40156E259}" dt="2023-12-14T17:09:17.515" v="825" actId="478"/>
          <ac:picMkLst>
            <pc:docMk/>
            <pc:sldMk cId="920368910" sldId="312"/>
            <ac:picMk id="5" creationId="{75CC89DB-ABD3-78EF-C30F-96978A350FCC}"/>
          </ac:picMkLst>
        </pc:picChg>
      </pc:sldChg>
      <pc:sldChg chg="addSp delSp modSp add mod">
        <pc:chgData name="Alejandro Gómez Amaro" userId="49754022-ccaa-4810-9e8c-620d8db4c1e0" providerId="ADAL" clId="{F05448F0-5023-44DF-A4A2-35C40156E259}" dt="2023-12-14T17:37:28.255" v="1694" actId="1035"/>
        <pc:sldMkLst>
          <pc:docMk/>
          <pc:sldMk cId="1931917957" sldId="313"/>
        </pc:sldMkLst>
        <pc:spChg chg="mod">
          <ac:chgData name="Alejandro Gómez Amaro" userId="49754022-ccaa-4810-9e8c-620d8db4c1e0" providerId="ADAL" clId="{F05448F0-5023-44DF-A4A2-35C40156E259}" dt="2023-12-14T17:10:37.988" v="850" actId="20577"/>
          <ac:spMkLst>
            <pc:docMk/>
            <pc:sldMk cId="1931917957" sldId="313"/>
            <ac:spMk id="2" creationId="{2F498974-6C8C-A7E1-9B63-4681064C1C60}"/>
          </ac:spMkLst>
        </pc:spChg>
        <pc:spChg chg="mod">
          <ac:chgData name="Alejandro Gómez Amaro" userId="49754022-ccaa-4810-9e8c-620d8db4c1e0" providerId="ADAL" clId="{F05448F0-5023-44DF-A4A2-35C40156E259}" dt="2023-12-14T17:11:23.442" v="869" actId="403"/>
          <ac:spMkLst>
            <pc:docMk/>
            <pc:sldMk cId="1931917957" sldId="313"/>
            <ac:spMk id="3" creationId="{56051287-29B3-0FA7-FBD6-EE479EB01F7B}"/>
          </ac:spMkLst>
        </pc:spChg>
        <pc:picChg chg="del">
          <ac:chgData name="Alejandro Gómez Amaro" userId="49754022-ccaa-4810-9e8c-620d8db4c1e0" providerId="ADAL" clId="{F05448F0-5023-44DF-A4A2-35C40156E259}" dt="2023-12-14T17:11:35.475" v="873" actId="478"/>
          <ac:picMkLst>
            <pc:docMk/>
            <pc:sldMk cId="1931917957" sldId="313"/>
            <ac:picMk id="4" creationId="{64F97AF1-C3C7-EBFD-1444-1A75F301F10B}"/>
          </ac:picMkLst>
        </pc:picChg>
        <pc:picChg chg="add mod">
          <ac:chgData name="Alejandro Gómez Amaro" userId="49754022-ccaa-4810-9e8c-620d8db4c1e0" providerId="ADAL" clId="{F05448F0-5023-44DF-A4A2-35C40156E259}" dt="2023-12-14T17:11:34.169" v="872" actId="1076"/>
          <ac:picMkLst>
            <pc:docMk/>
            <pc:sldMk cId="1931917957" sldId="313"/>
            <ac:picMk id="5" creationId="{38E3CB91-453D-313B-307E-328AA064CE83}"/>
          </ac:picMkLst>
        </pc:picChg>
        <pc:picChg chg="add mod ord">
          <ac:chgData name="Alejandro Gómez Amaro" userId="49754022-ccaa-4810-9e8c-620d8db4c1e0" providerId="ADAL" clId="{F05448F0-5023-44DF-A4A2-35C40156E259}" dt="2023-12-14T17:37:19.301" v="1682" actId="166"/>
          <ac:picMkLst>
            <pc:docMk/>
            <pc:sldMk cId="1931917957" sldId="313"/>
            <ac:picMk id="6" creationId="{271E6C2B-03D9-DF4C-B7FB-0D766A38024D}"/>
          </ac:picMkLst>
        </pc:picChg>
        <pc:picChg chg="add mod">
          <ac:chgData name="Alejandro Gómez Amaro" userId="49754022-ccaa-4810-9e8c-620d8db4c1e0" providerId="ADAL" clId="{F05448F0-5023-44DF-A4A2-35C40156E259}" dt="2023-12-14T17:37:28.255" v="1694" actId="1035"/>
          <ac:picMkLst>
            <pc:docMk/>
            <pc:sldMk cId="1931917957" sldId="313"/>
            <ac:picMk id="7" creationId="{F968C865-6C9A-C973-2FA9-695CB8FC6F1A}"/>
          </ac:picMkLst>
        </pc:picChg>
      </pc:sldChg>
      <pc:sldChg chg="addSp delSp modSp add mod ord">
        <pc:chgData name="Alejandro Gómez Amaro" userId="49754022-ccaa-4810-9e8c-620d8db4c1e0" providerId="ADAL" clId="{F05448F0-5023-44DF-A4A2-35C40156E259}" dt="2023-12-14T17:52:31.686" v="2102" actId="207"/>
        <pc:sldMkLst>
          <pc:docMk/>
          <pc:sldMk cId="2816856465" sldId="314"/>
        </pc:sldMkLst>
        <pc:spChg chg="mod">
          <ac:chgData name="Alejandro Gómez Amaro" userId="49754022-ccaa-4810-9e8c-620d8db4c1e0" providerId="ADAL" clId="{F05448F0-5023-44DF-A4A2-35C40156E259}" dt="2023-12-14T17:12:38.904" v="886"/>
          <ac:spMkLst>
            <pc:docMk/>
            <pc:sldMk cId="2816856465" sldId="314"/>
            <ac:spMk id="2" creationId="{2F498974-6C8C-A7E1-9B63-4681064C1C60}"/>
          </ac:spMkLst>
        </pc:spChg>
        <pc:spChg chg="mod">
          <ac:chgData name="Alejandro Gómez Amaro" userId="49754022-ccaa-4810-9e8c-620d8db4c1e0" providerId="ADAL" clId="{F05448F0-5023-44DF-A4A2-35C40156E259}" dt="2023-12-14T17:12:58.894" v="889"/>
          <ac:spMkLst>
            <pc:docMk/>
            <pc:sldMk cId="2816856465" sldId="314"/>
            <ac:spMk id="3" creationId="{56051287-29B3-0FA7-FBD6-EE479EB01F7B}"/>
          </ac:spMkLst>
        </pc:spChg>
        <pc:graphicFrameChg chg="del mod modGraphic">
          <ac:chgData name="Alejandro Gómez Amaro" userId="49754022-ccaa-4810-9e8c-620d8db4c1e0" providerId="ADAL" clId="{F05448F0-5023-44DF-A4A2-35C40156E259}" dt="2023-12-14T17:14:12.889" v="910" actId="478"/>
          <ac:graphicFrameMkLst>
            <pc:docMk/>
            <pc:sldMk cId="2816856465" sldId="314"/>
            <ac:graphicFrameMk id="4" creationId="{659D846A-0B09-2E9E-AE72-4FADD57AC49E}"/>
          </ac:graphicFrameMkLst>
        </pc:graphicFrameChg>
        <pc:graphicFrameChg chg="add mod modGraphic">
          <ac:chgData name="Alejandro Gómez Amaro" userId="49754022-ccaa-4810-9e8c-620d8db4c1e0" providerId="ADAL" clId="{F05448F0-5023-44DF-A4A2-35C40156E259}" dt="2023-12-14T17:52:31.686" v="2102" actId="207"/>
          <ac:graphicFrameMkLst>
            <pc:docMk/>
            <pc:sldMk cId="2816856465" sldId="314"/>
            <ac:graphicFrameMk id="5" creationId="{2496CCFA-AB76-35FF-FC56-BEF060AEFF9F}"/>
          </ac:graphicFrameMkLst>
        </pc:graphicFrameChg>
      </pc:sldChg>
      <pc:sldChg chg="addSp delSp modSp add mod ord">
        <pc:chgData name="Alejandro Gómez Amaro" userId="49754022-ccaa-4810-9e8c-620d8db4c1e0" providerId="ADAL" clId="{F05448F0-5023-44DF-A4A2-35C40156E259}" dt="2023-12-14T17:17:06.611" v="961" actId="20577"/>
        <pc:sldMkLst>
          <pc:docMk/>
          <pc:sldMk cId="1248752195" sldId="315"/>
        </pc:sldMkLst>
        <pc:spChg chg="mod">
          <ac:chgData name="Alejandro Gómez Amaro" userId="49754022-ccaa-4810-9e8c-620d8db4c1e0" providerId="ADAL" clId="{F05448F0-5023-44DF-A4A2-35C40156E259}" dt="2023-12-14T17:16:02.411" v="937" actId="20577"/>
          <ac:spMkLst>
            <pc:docMk/>
            <pc:sldMk cId="1248752195" sldId="315"/>
            <ac:spMk id="2" creationId="{2F498974-6C8C-A7E1-9B63-4681064C1C60}"/>
          </ac:spMkLst>
        </pc:spChg>
        <pc:spChg chg="mod">
          <ac:chgData name="Alejandro Gómez Amaro" userId="49754022-ccaa-4810-9e8c-620d8db4c1e0" providerId="ADAL" clId="{F05448F0-5023-44DF-A4A2-35C40156E259}" dt="2023-12-14T17:17:06.611" v="961" actId="20577"/>
          <ac:spMkLst>
            <pc:docMk/>
            <pc:sldMk cId="1248752195" sldId="315"/>
            <ac:spMk id="3" creationId="{56051287-29B3-0FA7-FBD6-EE479EB01F7B}"/>
          </ac:spMkLst>
        </pc:spChg>
        <pc:picChg chg="del">
          <ac:chgData name="Alejandro Gómez Amaro" userId="49754022-ccaa-4810-9e8c-620d8db4c1e0" providerId="ADAL" clId="{F05448F0-5023-44DF-A4A2-35C40156E259}" dt="2023-12-14T17:16:08.162" v="939" actId="478"/>
          <ac:picMkLst>
            <pc:docMk/>
            <pc:sldMk cId="1248752195" sldId="315"/>
            <ac:picMk id="4" creationId="{64F97AF1-C3C7-EBFD-1444-1A75F301F10B}"/>
          </ac:picMkLst>
        </pc:picChg>
        <pc:picChg chg="add mod">
          <ac:chgData name="Alejandro Gómez Amaro" userId="49754022-ccaa-4810-9e8c-620d8db4c1e0" providerId="ADAL" clId="{F05448F0-5023-44DF-A4A2-35C40156E259}" dt="2023-12-14T17:16:17.382" v="942" actId="14100"/>
          <ac:picMkLst>
            <pc:docMk/>
            <pc:sldMk cId="1248752195" sldId="315"/>
            <ac:picMk id="5" creationId="{BA847939-BB56-1B19-9ADE-08306C83E7E1}"/>
          </ac:picMkLst>
        </pc:picChg>
      </pc:sldChg>
      <pc:sldChg chg="addSp delSp modSp add mod">
        <pc:chgData name="Alejandro Gómez Amaro" userId="49754022-ccaa-4810-9e8c-620d8db4c1e0" providerId="ADAL" clId="{F05448F0-5023-44DF-A4A2-35C40156E259}" dt="2023-12-14T17:18:56.834" v="1149" actId="20577"/>
        <pc:sldMkLst>
          <pc:docMk/>
          <pc:sldMk cId="1130886201" sldId="316"/>
        </pc:sldMkLst>
        <pc:spChg chg="mod">
          <ac:chgData name="Alejandro Gómez Amaro" userId="49754022-ccaa-4810-9e8c-620d8db4c1e0" providerId="ADAL" clId="{F05448F0-5023-44DF-A4A2-35C40156E259}" dt="2023-12-14T17:17:19.362" v="974" actId="20577"/>
          <ac:spMkLst>
            <pc:docMk/>
            <pc:sldMk cId="1130886201" sldId="316"/>
            <ac:spMk id="2" creationId="{2F498974-6C8C-A7E1-9B63-4681064C1C60}"/>
          </ac:spMkLst>
        </pc:spChg>
        <pc:spChg chg="mod">
          <ac:chgData name="Alejandro Gómez Amaro" userId="49754022-ccaa-4810-9e8c-620d8db4c1e0" providerId="ADAL" clId="{F05448F0-5023-44DF-A4A2-35C40156E259}" dt="2023-12-14T17:18:56.834" v="1149" actId="20577"/>
          <ac:spMkLst>
            <pc:docMk/>
            <pc:sldMk cId="1130886201" sldId="316"/>
            <ac:spMk id="3" creationId="{56051287-29B3-0FA7-FBD6-EE479EB01F7B}"/>
          </ac:spMkLst>
        </pc:spChg>
        <pc:picChg chg="add mod">
          <ac:chgData name="Alejandro Gómez Amaro" userId="49754022-ccaa-4810-9e8c-620d8db4c1e0" providerId="ADAL" clId="{F05448F0-5023-44DF-A4A2-35C40156E259}" dt="2023-12-14T17:17:51.360" v="983" actId="14100"/>
          <ac:picMkLst>
            <pc:docMk/>
            <pc:sldMk cId="1130886201" sldId="316"/>
            <ac:picMk id="4" creationId="{D9C16AB5-3E21-69D0-BB16-DAF3A02677B5}"/>
          </ac:picMkLst>
        </pc:picChg>
        <pc:picChg chg="del">
          <ac:chgData name="Alejandro Gómez Amaro" userId="49754022-ccaa-4810-9e8c-620d8db4c1e0" providerId="ADAL" clId="{F05448F0-5023-44DF-A4A2-35C40156E259}" dt="2023-12-14T17:17:36.514" v="977" actId="478"/>
          <ac:picMkLst>
            <pc:docMk/>
            <pc:sldMk cId="1130886201" sldId="316"/>
            <ac:picMk id="5" creationId="{BA847939-BB56-1B19-9ADE-08306C83E7E1}"/>
          </ac:picMkLst>
        </pc:picChg>
      </pc:sldChg>
      <pc:sldChg chg="addSp modSp add mod ord">
        <pc:chgData name="Alejandro Gómez Amaro" userId="49754022-ccaa-4810-9e8c-620d8db4c1e0" providerId="ADAL" clId="{F05448F0-5023-44DF-A4A2-35C40156E259}" dt="2023-12-14T17:21:37.161" v="1302" actId="1035"/>
        <pc:sldMkLst>
          <pc:docMk/>
          <pc:sldMk cId="3250832158" sldId="317"/>
        </pc:sldMkLst>
        <pc:spChg chg="mod">
          <ac:chgData name="Alejandro Gómez Amaro" userId="49754022-ccaa-4810-9e8c-620d8db4c1e0" providerId="ADAL" clId="{F05448F0-5023-44DF-A4A2-35C40156E259}" dt="2023-12-14T17:19:22.056" v="1156"/>
          <ac:spMkLst>
            <pc:docMk/>
            <pc:sldMk cId="3250832158" sldId="317"/>
            <ac:spMk id="2" creationId="{2F498974-6C8C-A7E1-9B63-4681064C1C60}"/>
          </ac:spMkLst>
        </pc:spChg>
        <pc:spChg chg="mod">
          <ac:chgData name="Alejandro Gómez Amaro" userId="49754022-ccaa-4810-9e8c-620d8db4c1e0" providerId="ADAL" clId="{F05448F0-5023-44DF-A4A2-35C40156E259}" dt="2023-12-14T17:21:20.595" v="1228" actId="1036"/>
          <ac:spMkLst>
            <pc:docMk/>
            <pc:sldMk cId="3250832158" sldId="317"/>
            <ac:spMk id="3" creationId="{56051287-29B3-0FA7-FBD6-EE479EB01F7B}"/>
          </ac:spMkLst>
        </pc:spChg>
        <pc:spChg chg="add mod">
          <ac:chgData name="Alejandro Gómez Amaro" userId="49754022-ccaa-4810-9e8c-620d8db4c1e0" providerId="ADAL" clId="{F05448F0-5023-44DF-A4A2-35C40156E259}" dt="2023-12-14T17:21:10.608" v="1210" actId="14100"/>
          <ac:spMkLst>
            <pc:docMk/>
            <pc:sldMk cId="3250832158" sldId="317"/>
            <ac:spMk id="5" creationId="{658A216D-26FB-41CA-5076-F485FB4ABF81}"/>
          </ac:spMkLst>
        </pc:spChg>
        <pc:spChg chg="mod">
          <ac:chgData name="Alejandro Gómez Amaro" userId="49754022-ccaa-4810-9e8c-620d8db4c1e0" providerId="ADAL" clId="{F05448F0-5023-44DF-A4A2-35C40156E259}" dt="2023-12-14T17:21:30.130" v="1276" actId="1036"/>
          <ac:spMkLst>
            <pc:docMk/>
            <pc:sldMk cId="3250832158" sldId="317"/>
            <ac:spMk id="7" creationId="{0613E12A-F90A-EEDF-76A0-519B85E84CDE}"/>
          </ac:spMkLst>
        </pc:spChg>
        <pc:spChg chg="mod">
          <ac:chgData name="Alejandro Gómez Amaro" userId="49754022-ccaa-4810-9e8c-620d8db4c1e0" providerId="ADAL" clId="{F05448F0-5023-44DF-A4A2-35C40156E259}" dt="2023-12-14T17:21:37.161" v="1302" actId="1035"/>
          <ac:spMkLst>
            <pc:docMk/>
            <pc:sldMk cId="3250832158" sldId="317"/>
            <ac:spMk id="9" creationId="{AD642FB3-8A7D-0100-AF4F-A44CCA83CAEE}"/>
          </ac:spMkLst>
        </pc:spChg>
      </pc:sldChg>
      <pc:sldChg chg="addSp delSp modSp add mod ord">
        <pc:chgData name="Alejandro Gómez Amaro" userId="49754022-ccaa-4810-9e8c-620d8db4c1e0" providerId="ADAL" clId="{F05448F0-5023-44DF-A4A2-35C40156E259}" dt="2023-12-14T17:22:58.562" v="1325" actId="20577"/>
        <pc:sldMkLst>
          <pc:docMk/>
          <pc:sldMk cId="1450713155" sldId="318"/>
        </pc:sldMkLst>
        <pc:spChg chg="mod">
          <ac:chgData name="Alejandro Gómez Amaro" userId="49754022-ccaa-4810-9e8c-620d8db4c1e0" providerId="ADAL" clId="{F05448F0-5023-44DF-A4A2-35C40156E259}" dt="2023-12-14T17:22:13.066" v="1308"/>
          <ac:spMkLst>
            <pc:docMk/>
            <pc:sldMk cId="1450713155" sldId="318"/>
            <ac:spMk id="2" creationId="{2F498974-6C8C-A7E1-9B63-4681064C1C60}"/>
          </ac:spMkLst>
        </pc:spChg>
        <pc:spChg chg="mod">
          <ac:chgData name="Alejandro Gómez Amaro" userId="49754022-ccaa-4810-9e8c-620d8db4c1e0" providerId="ADAL" clId="{F05448F0-5023-44DF-A4A2-35C40156E259}" dt="2023-12-14T17:22:58.562" v="1325" actId="20577"/>
          <ac:spMkLst>
            <pc:docMk/>
            <pc:sldMk cId="1450713155" sldId="318"/>
            <ac:spMk id="3" creationId="{56051287-29B3-0FA7-FBD6-EE479EB01F7B}"/>
          </ac:spMkLst>
        </pc:spChg>
        <pc:picChg chg="add mod">
          <ac:chgData name="Alejandro Gómez Amaro" userId="49754022-ccaa-4810-9e8c-620d8db4c1e0" providerId="ADAL" clId="{F05448F0-5023-44DF-A4A2-35C40156E259}" dt="2023-12-14T17:22:45.159" v="1316" actId="14100"/>
          <ac:picMkLst>
            <pc:docMk/>
            <pc:sldMk cId="1450713155" sldId="318"/>
            <ac:picMk id="4" creationId="{13F75E42-85FC-5CD4-EFE5-F35CA99244A0}"/>
          </ac:picMkLst>
        </pc:picChg>
        <pc:picChg chg="del">
          <ac:chgData name="Alejandro Gómez Amaro" userId="49754022-ccaa-4810-9e8c-620d8db4c1e0" providerId="ADAL" clId="{F05448F0-5023-44DF-A4A2-35C40156E259}" dt="2023-12-14T17:22:46.073" v="1317" actId="478"/>
          <ac:picMkLst>
            <pc:docMk/>
            <pc:sldMk cId="1450713155" sldId="318"/>
            <ac:picMk id="5" creationId="{BA847939-BB56-1B19-9ADE-08306C83E7E1}"/>
          </ac:picMkLst>
        </pc:picChg>
      </pc:sldChg>
      <pc:sldChg chg="addSp delSp modSp add mod">
        <pc:chgData name="Alejandro Gómez Amaro" userId="49754022-ccaa-4810-9e8c-620d8db4c1e0" providerId="ADAL" clId="{F05448F0-5023-44DF-A4A2-35C40156E259}" dt="2023-12-14T17:53:58.237" v="2120" actId="207"/>
        <pc:sldMkLst>
          <pc:docMk/>
          <pc:sldMk cId="2730765755" sldId="319"/>
        </pc:sldMkLst>
        <pc:spChg chg="mod">
          <ac:chgData name="Alejandro Gómez Amaro" userId="49754022-ccaa-4810-9e8c-620d8db4c1e0" providerId="ADAL" clId="{F05448F0-5023-44DF-A4A2-35C40156E259}" dt="2023-12-14T17:23:27.254" v="1328"/>
          <ac:spMkLst>
            <pc:docMk/>
            <pc:sldMk cId="2730765755" sldId="319"/>
            <ac:spMk id="2" creationId="{2F498974-6C8C-A7E1-9B63-4681064C1C60}"/>
          </ac:spMkLst>
        </pc:spChg>
        <pc:spChg chg="mod">
          <ac:chgData name="Alejandro Gómez Amaro" userId="49754022-ccaa-4810-9e8c-620d8db4c1e0" providerId="ADAL" clId="{F05448F0-5023-44DF-A4A2-35C40156E259}" dt="2023-12-14T17:25:04.760" v="1395" actId="27636"/>
          <ac:spMkLst>
            <pc:docMk/>
            <pc:sldMk cId="2730765755" sldId="319"/>
            <ac:spMk id="3" creationId="{56051287-29B3-0FA7-FBD6-EE479EB01F7B}"/>
          </ac:spMkLst>
        </pc:spChg>
        <pc:graphicFrameChg chg="add mod modGraphic">
          <ac:chgData name="Alejandro Gómez Amaro" userId="49754022-ccaa-4810-9e8c-620d8db4c1e0" providerId="ADAL" clId="{F05448F0-5023-44DF-A4A2-35C40156E259}" dt="2023-12-14T17:53:58.237" v="2120" actId="207"/>
          <ac:graphicFrameMkLst>
            <pc:docMk/>
            <pc:sldMk cId="2730765755" sldId="319"/>
            <ac:graphicFrameMk id="5" creationId="{00E534D3-40EC-BB4C-BF3D-7F9DD6997930}"/>
          </ac:graphicFrameMkLst>
        </pc:graphicFrameChg>
        <pc:picChg chg="del">
          <ac:chgData name="Alejandro Gómez Amaro" userId="49754022-ccaa-4810-9e8c-620d8db4c1e0" providerId="ADAL" clId="{F05448F0-5023-44DF-A4A2-35C40156E259}" dt="2023-12-14T17:25:02.225" v="1393" actId="478"/>
          <ac:picMkLst>
            <pc:docMk/>
            <pc:sldMk cId="2730765755" sldId="319"/>
            <ac:picMk id="4" creationId="{13F75E42-85FC-5CD4-EFE5-F35CA99244A0}"/>
          </ac:picMkLst>
        </pc:picChg>
      </pc:sldChg>
      <pc:sldChg chg="add del">
        <pc:chgData name="Alejandro Gómez Amaro" userId="49754022-ccaa-4810-9e8c-620d8db4c1e0" providerId="ADAL" clId="{F05448F0-5023-44DF-A4A2-35C40156E259}" dt="2023-12-14T17:28:33.036" v="1422" actId="2696"/>
        <pc:sldMkLst>
          <pc:docMk/>
          <pc:sldMk cId="1727523157" sldId="320"/>
        </pc:sldMkLst>
      </pc:sldChg>
      <pc:sldChg chg="addSp delSp modSp add mod ord">
        <pc:chgData name="Alejandro Gómez Amaro" userId="49754022-ccaa-4810-9e8c-620d8db4c1e0" providerId="ADAL" clId="{F05448F0-5023-44DF-A4A2-35C40156E259}" dt="2023-12-14T17:50:27.437" v="2091" actId="20577"/>
        <pc:sldMkLst>
          <pc:docMk/>
          <pc:sldMk cId="2260297124" sldId="320"/>
        </pc:sldMkLst>
        <pc:spChg chg="mod">
          <ac:chgData name="Alejandro Gómez Amaro" userId="49754022-ccaa-4810-9e8c-620d8db4c1e0" providerId="ADAL" clId="{F05448F0-5023-44DF-A4A2-35C40156E259}" dt="2023-12-14T17:28:50.897" v="1442" actId="20577"/>
          <ac:spMkLst>
            <pc:docMk/>
            <pc:sldMk cId="2260297124" sldId="320"/>
            <ac:spMk id="2" creationId="{2F498974-6C8C-A7E1-9B63-4681064C1C60}"/>
          </ac:spMkLst>
        </pc:spChg>
        <pc:spChg chg="add del mod">
          <ac:chgData name="Alejandro Gómez Amaro" userId="49754022-ccaa-4810-9e8c-620d8db4c1e0" providerId="ADAL" clId="{F05448F0-5023-44DF-A4A2-35C40156E259}" dt="2023-12-14T17:50:27.437" v="2091" actId="20577"/>
          <ac:spMkLst>
            <pc:docMk/>
            <pc:sldMk cId="2260297124" sldId="320"/>
            <ac:spMk id="3" creationId="{56051287-29B3-0FA7-FBD6-EE479EB01F7B}"/>
          </ac:spMkLst>
        </pc:spChg>
        <pc:spChg chg="add del mod">
          <ac:chgData name="Alejandro Gómez Amaro" userId="49754022-ccaa-4810-9e8c-620d8db4c1e0" providerId="ADAL" clId="{F05448F0-5023-44DF-A4A2-35C40156E259}" dt="2023-12-14T17:48:58.783" v="2066" actId="21"/>
          <ac:spMkLst>
            <pc:docMk/>
            <pc:sldMk cId="2260297124" sldId="320"/>
            <ac:spMk id="4" creationId="{1C59F68D-136D-C72D-08E7-CB99BCE44317}"/>
          </ac:spMkLst>
        </pc:spChg>
        <pc:picChg chg="del">
          <ac:chgData name="Alejandro Gómez Amaro" userId="49754022-ccaa-4810-9e8c-620d8db4c1e0" providerId="ADAL" clId="{F05448F0-5023-44DF-A4A2-35C40156E259}" dt="2023-12-14T17:36:34.928" v="1677" actId="478"/>
          <ac:picMkLst>
            <pc:docMk/>
            <pc:sldMk cId="2260297124" sldId="320"/>
            <ac:picMk id="5" creationId="{BA847939-BB56-1B19-9ADE-08306C83E7E1}"/>
          </ac:picMkLst>
        </pc:picChg>
        <pc:picChg chg="add mod">
          <ac:chgData name="Alejandro Gómez Amaro" userId="49754022-ccaa-4810-9e8c-620d8db4c1e0" providerId="ADAL" clId="{F05448F0-5023-44DF-A4A2-35C40156E259}" dt="2023-12-14T17:49:32.588" v="2077" actId="14100"/>
          <ac:picMkLst>
            <pc:docMk/>
            <pc:sldMk cId="2260297124" sldId="320"/>
            <ac:picMk id="6" creationId="{5E87F45B-0D27-CECE-53F4-F89C660E4D88}"/>
          </ac:picMkLst>
        </pc:picChg>
        <pc:picChg chg="add del mod">
          <ac:chgData name="Alejandro Gómez Amaro" userId="49754022-ccaa-4810-9e8c-620d8db4c1e0" providerId="ADAL" clId="{F05448F0-5023-44DF-A4A2-35C40156E259}" dt="2023-12-14T17:49:00.338" v="2067"/>
          <ac:picMkLst>
            <pc:docMk/>
            <pc:sldMk cId="2260297124" sldId="320"/>
            <ac:picMk id="1026" creationId="{0430A190-6DD5-D333-CE86-2D4BE8465844}"/>
          </ac:picMkLst>
        </pc:picChg>
        <pc:picChg chg="add del mod">
          <ac:chgData name="Alejandro Gómez Amaro" userId="49754022-ccaa-4810-9e8c-620d8db4c1e0" providerId="ADAL" clId="{F05448F0-5023-44DF-A4A2-35C40156E259}" dt="2023-12-14T17:49:08.007" v="2071"/>
          <ac:picMkLst>
            <pc:docMk/>
            <pc:sldMk cId="2260297124" sldId="320"/>
            <ac:picMk id="1028" creationId="{FAD0DE7D-FD17-C485-77DC-1506F794A31D}"/>
          </ac:picMkLst>
        </pc:picChg>
      </pc:sldChg>
      <pc:sldChg chg="addSp delSp modSp add mod ord">
        <pc:chgData name="Alejandro Gómez Amaro" userId="49754022-ccaa-4810-9e8c-620d8db4c1e0" providerId="ADAL" clId="{F05448F0-5023-44DF-A4A2-35C40156E259}" dt="2023-12-14T17:56:31.792" v="2153" actId="207"/>
        <pc:sldMkLst>
          <pc:docMk/>
          <pc:sldMk cId="3539145669" sldId="321"/>
        </pc:sldMkLst>
        <pc:spChg chg="mod">
          <ac:chgData name="Alejandro Gómez Amaro" userId="49754022-ccaa-4810-9e8c-620d8db4c1e0" providerId="ADAL" clId="{F05448F0-5023-44DF-A4A2-35C40156E259}" dt="2023-12-14T17:56:28.250" v="2152" actId="207"/>
          <ac:spMkLst>
            <pc:docMk/>
            <pc:sldMk cId="3539145669" sldId="321"/>
            <ac:spMk id="3" creationId="{3CD4A054-8611-7049-2155-5725E8CAACC5}"/>
          </ac:spMkLst>
        </pc:spChg>
        <pc:spChg chg="add del">
          <ac:chgData name="Alejandro Gómez Amaro" userId="49754022-ccaa-4810-9e8c-620d8db4c1e0" providerId="ADAL" clId="{F05448F0-5023-44DF-A4A2-35C40156E259}" dt="2023-12-14T17:30:18.535" v="1473" actId="22"/>
          <ac:spMkLst>
            <pc:docMk/>
            <pc:sldMk cId="3539145669" sldId="321"/>
            <ac:spMk id="4" creationId="{389E78BF-7ACC-C74D-7C1E-34CC795E9BED}"/>
          </ac:spMkLst>
        </pc:spChg>
        <pc:spChg chg="add mod">
          <ac:chgData name="Alejandro Gómez Amaro" userId="49754022-ccaa-4810-9e8c-620d8db4c1e0" providerId="ADAL" clId="{F05448F0-5023-44DF-A4A2-35C40156E259}" dt="2023-12-14T17:56:31.792" v="2153" actId="207"/>
          <ac:spMkLst>
            <pc:docMk/>
            <pc:sldMk cId="3539145669" sldId="321"/>
            <ac:spMk id="6" creationId="{8ACE1B2D-B7E8-17C3-CF77-EE319183100A}"/>
          </ac:spMkLst>
        </pc:spChg>
        <pc:picChg chg="mod">
          <ac:chgData name="Alejandro Gómez Amaro" userId="49754022-ccaa-4810-9e8c-620d8db4c1e0" providerId="ADAL" clId="{F05448F0-5023-44DF-A4A2-35C40156E259}" dt="2023-12-14T17:31:37.735" v="1646" actId="1036"/>
          <ac:picMkLst>
            <pc:docMk/>
            <pc:sldMk cId="3539145669" sldId="321"/>
            <ac:picMk id="7" creationId="{B9B7010C-CE2B-C360-B5C9-8FB399963B0B}"/>
          </ac:picMkLst>
        </pc:picChg>
      </pc:sldChg>
      <pc:sldMasterChg chg="setBg modSldLayout">
        <pc:chgData name="Alejandro Gómez Amaro" userId="49754022-ccaa-4810-9e8c-620d8db4c1e0" providerId="ADAL" clId="{F05448F0-5023-44DF-A4A2-35C40156E259}" dt="2023-12-14T16:20:10.078" v="27"/>
        <pc:sldMasterMkLst>
          <pc:docMk/>
          <pc:sldMasterMk cId="623112582" sldId="2147483648"/>
        </pc:sldMasterMkLst>
        <pc:sldLayoutChg chg="setBg">
          <pc:chgData name="Alejandro Gómez Amaro" userId="49754022-ccaa-4810-9e8c-620d8db4c1e0" providerId="ADAL" clId="{F05448F0-5023-44DF-A4A2-35C40156E259}" dt="2023-12-14T16:20:10.078" v="27"/>
          <pc:sldLayoutMkLst>
            <pc:docMk/>
            <pc:sldMasterMk cId="623112582" sldId="2147483648"/>
            <pc:sldLayoutMk cId="1664390222" sldId="2147483649"/>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1302974649" sldId="2147483650"/>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408361623" sldId="2147483651"/>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1365409034" sldId="2147483652"/>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3134293955" sldId="2147483653"/>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1797781558" sldId="2147483654"/>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3604929636" sldId="2147483655"/>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4084229845" sldId="2147483656"/>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1368967428" sldId="2147483657"/>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2803286683" sldId="2147483658"/>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278382612" sldId="2147483659"/>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4020852924" sldId="2147483672"/>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2386323007" sldId="2147483673"/>
          </pc:sldLayoutMkLst>
        </pc:sldLayoutChg>
        <pc:sldLayoutChg chg="setBg">
          <pc:chgData name="Alejandro Gómez Amaro" userId="49754022-ccaa-4810-9e8c-620d8db4c1e0" providerId="ADAL" clId="{F05448F0-5023-44DF-A4A2-35C40156E259}" dt="2023-12-14T16:20:10.078" v="27"/>
          <pc:sldLayoutMkLst>
            <pc:docMk/>
            <pc:sldMasterMk cId="623112582" sldId="2147483648"/>
            <pc:sldLayoutMk cId="3814441207" sldId="2147483674"/>
          </pc:sldLayoutMkLst>
        </pc:sldLayoutChg>
      </pc:sldMasterChg>
    </pc:docChg>
  </pc:docChgLst>
  <pc:docChgLst>
    <pc:chgData name="Usuario invitado" userId="S::urn:spo:anon#5de366d63ae414eb190061047ba48e70533863da335f784b3fc867fd8be01780::" providerId="AD" clId="Web-{53781525-BBAE-EFCC-D719-641C33F45D80}"/>
    <pc:docChg chg="delSld modSld">
      <pc:chgData name="Usuario invitado" userId="S::urn:spo:anon#5de366d63ae414eb190061047ba48e70533863da335f784b3fc867fd8be01780::" providerId="AD" clId="Web-{53781525-BBAE-EFCC-D719-641C33F45D80}" dt="2023-12-14T16:04:49.359" v="93"/>
      <pc:docMkLst>
        <pc:docMk/>
      </pc:docMkLst>
      <pc:sldChg chg="modSp">
        <pc:chgData name="Usuario invitado" userId="S::urn:spo:anon#5de366d63ae414eb190061047ba48e70533863da335f784b3fc867fd8be01780::" providerId="AD" clId="Web-{53781525-BBAE-EFCC-D719-641C33F45D80}" dt="2023-12-14T16:04:49.359" v="93"/>
        <pc:sldMkLst>
          <pc:docMk/>
          <pc:sldMk cId="2087898114" sldId="277"/>
        </pc:sldMkLst>
        <pc:spChg chg="mod">
          <ac:chgData name="Usuario invitado" userId="S::urn:spo:anon#5de366d63ae414eb190061047ba48e70533863da335f784b3fc867fd8be01780::" providerId="AD" clId="Web-{53781525-BBAE-EFCC-D719-641C33F45D80}" dt="2023-12-14T16:04:49.359" v="93"/>
          <ac:spMkLst>
            <pc:docMk/>
            <pc:sldMk cId="2087898114" sldId="277"/>
            <ac:spMk id="29" creationId="{AA6A305D-EA59-470F-B351-EBA6253A6307}"/>
          </ac:spMkLst>
        </pc:spChg>
        <pc:picChg chg="mod">
          <ac:chgData name="Usuario invitado" userId="S::urn:spo:anon#5de366d63ae414eb190061047ba48e70533863da335f784b3fc867fd8be01780::" providerId="AD" clId="Web-{53781525-BBAE-EFCC-D719-641C33F45D80}" dt="2023-12-14T16:04:31.686" v="89" actId="14100"/>
          <ac:picMkLst>
            <pc:docMk/>
            <pc:sldMk cId="2087898114" sldId="277"/>
            <ac:picMk id="2" creationId="{09B74954-205C-4DED-92E0-ED24A8EE2B75}"/>
          </ac:picMkLst>
        </pc:picChg>
      </pc:sldChg>
      <pc:sldChg chg="del">
        <pc:chgData name="Usuario invitado" userId="S::urn:spo:anon#5de366d63ae414eb190061047ba48e70533863da335f784b3fc867fd8be01780::" providerId="AD" clId="Web-{53781525-BBAE-EFCC-D719-641C33F45D80}" dt="2023-12-14T15:13:03.523" v="0"/>
        <pc:sldMkLst>
          <pc:docMk/>
          <pc:sldMk cId="3072132398" sldId="284"/>
        </pc:sldMkLst>
      </pc:sldChg>
      <pc:sldChg chg="addSp delSp modSp">
        <pc:chgData name="Usuario invitado" userId="S::urn:spo:anon#5de366d63ae414eb190061047ba48e70533863da335f784b3fc867fd8be01780::" providerId="AD" clId="Web-{53781525-BBAE-EFCC-D719-641C33F45D80}" dt="2023-12-14T15:59:25.559" v="85" actId="1076"/>
        <pc:sldMkLst>
          <pc:docMk/>
          <pc:sldMk cId="3276393302" sldId="288"/>
        </pc:sldMkLst>
        <pc:spChg chg="del mod">
          <ac:chgData name="Usuario invitado" userId="S::urn:spo:anon#5de366d63ae414eb190061047ba48e70533863da335f784b3fc867fd8be01780::" providerId="AD" clId="Web-{53781525-BBAE-EFCC-D719-641C33F45D80}" dt="2023-12-14T15:52:31.504" v="50"/>
          <ac:spMkLst>
            <pc:docMk/>
            <pc:sldMk cId="3276393302" sldId="288"/>
            <ac:spMk id="3" creationId="{22FA598F-5A54-440C-B392-A3CA49276522}"/>
          </ac:spMkLst>
        </pc:spChg>
        <pc:spChg chg="add del mod">
          <ac:chgData name="Usuario invitado" userId="S::urn:spo:anon#5de366d63ae414eb190061047ba48e70533863da335f784b3fc867fd8be01780::" providerId="AD" clId="Web-{53781525-BBAE-EFCC-D719-641C33F45D80}" dt="2023-12-14T15:52:18.988" v="45"/>
          <ac:spMkLst>
            <pc:docMk/>
            <pc:sldMk cId="3276393302" sldId="288"/>
            <ac:spMk id="4" creationId="{8EDDD717-1DEA-8A89-91F5-DE4518F937DC}"/>
          </ac:spMkLst>
        </pc:spChg>
        <pc:spChg chg="add del mod">
          <ac:chgData name="Usuario invitado" userId="S::urn:spo:anon#5de366d63ae414eb190061047ba48e70533863da335f784b3fc867fd8be01780::" providerId="AD" clId="Web-{53781525-BBAE-EFCC-D719-641C33F45D80}" dt="2023-12-14T15:52:23.144" v="46"/>
          <ac:spMkLst>
            <pc:docMk/>
            <pc:sldMk cId="3276393302" sldId="288"/>
            <ac:spMk id="6" creationId="{5D2ECB8F-516D-688E-AD86-758DE4CF5B36}"/>
          </ac:spMkLst>
        </pc:spChg>
        <pc:spChg chg="add del mod">
          <ac:chgData name="Usuario invitado" userId="S::urn:spo:anon#5de366d63ae414eb190061047ba48e70533863da335f784b3fc867fd8be01780::" providerId="AD" clId="Web-{53781525-BBAE-EFCC-D719-641C33F45D80}" dt="2023-12-14T15:52:24.723" v="47"/>
          <ac:spMkLst>
            <pc:docMk/>
            <pc:sldMk cId="3276393302" sldId="288"/>
            <ac:spMk id="8" creationId="{4BD298D9-781C-835F-8B41-6B5B96BF9CDA}"/>
          </ac:spMkLst>
        </pc:spChg>
        <pc:spChg chg="add del mod">
          <ac:chgData name="Usuario invitado" userId="S::urn:spo:anon#5de366d63ae414eb190061047ba48e70533863da335f784b3fc867fd8be01780::" providerId="AD" clId="Web-{53781525-BBAE-EFCC-D719-641C33F45D80}" dt="2023-12-14T15:52:28.020" v="48"/>
          <ac:spMkLst>
            <pc:docMk/>
            <pc:sldMk cId="3276393302" sldId="288"/>
            <ac:spMk id="10" creationId="{ECBA2C8E-55CF-9EB4-8144-66AF4837F57F}"/>
          </ac:spMkLst>
        </pc:spChg>
        <pc:spChg chg="add del mod">
          <ac:chgData name="Usuario invitado" userId="S::urn:spo:anon#5de366d63ae414eb190061047ba48e70533863da335f784b3fc867fd8be01780::" providerId="AD" clId="Web-{53781525-BBAE-EFCC-D719-641C33F45D80}" dt="2023-12-14T15:52:37.973" v="51"/>
          <ac:spMkLst>
            <pc:docMk/>
            <pc:sldMk cId="3276393302" sldId="288"/>
            <ac:spMk id="12" creationId="{700BB44D-6E6D-DFDE-904C-B0BB89D6D7A3}"/>
          </ac:spMkLst>
        </pc:spChg>
        <pc:spChg chg="mod">
          <ac:chgData name="Usuario invitado" userId="S::urn:spo:anon#5de366d63ae414eb190061047ba48e70533863da335f784b3fc867fd8be01780::" providerId="AD" clId="Web-{53781525-BBAE-EFCC-D719-641C33F45D80}" dt="2023-12-14T15:59:25.559" v="85" actId="1076"/>
          <ac:spMkLst>
            <pc:docMk/>
            <pc:sldMk cId="3276393302" sldId="288"/>
            <ac:spMk id="62" creationId="{C233D55B-4DFD-49DA-BA62-72F3E2D07DFB}"/>
          </ac:spMkLst>
        </pc:spChg>
        <pc:picChg chg="add del mod">
          <ac:chgData name="Usuario invitado" userId="S::urn:spo:anon#5de366d63ae414eb190061047ba48e70533863da335f784b3fc867fd8be01780::" providerId="AD" clId="Web-{53781525-BBAE-EFCC-D719-641C33F45D80}" dt="2023-12-14T15:53:35.586" v="72"/>
          <ac:picMkLst>
            <pc:docMk/>
            <pc:sldMk cId="3276393302" sldId="288"/>
            <ac:picMk id="14" creationId="{375745ED-EA8F-EB48-3F54-C7F7CD8F3CD7}"/>
          </ac:picMkLst>
        </pc:picChg>
        <pc:picChg chg="add mod">
          <ac:chgData name="Usuario invitado" userId="S::urn:spo:anon#5de366d63ae414eb190061047ba48e70533863da335f784b3fc867fd8be01780::" providerId="AD" clId="Web-{53781525-BBAE-EFCC-D719-641C33F45D80}" dt="2023-12-14T15:53:55.290" v="74" actId="1076"/>
          <ac:picMkLst>
            <pc:docMk/>
            <pc:sldMk cId="3276393302" sldId="288"/>
            <ac:picMk id="15" creationId="{8317713D-3FB3-3C18-8DC3-F1C67D2A039E}"/>
          </ac:picMkLst>
        </pc:picChg>
        <pc:picChg chg="add mod">
          <ac:chgData name="Usuario invitado" userId="S::urn:spo:anon#5de366d63ae414eb190061047ba48e70533863da335f784b3fc867fd8be01780::" providerId="AD" clId="Web-{53781525-BBAE-EFCC-D719-641C33F45D80}" dt="2023-12-14T15:55:40.281" v="77" actId="14100"/>
          <ac:picMkLst>
            <pc:docMk/>
            <pc:sldMk cId="3276393302" sldId="288"/>
            <ac:picMk id="16" creationId="{0D6F441C-F039-7D41-CEFA-553A02A959E9}"/>
          </ac:picMkLst>
        </pc:picChg>
        <pc:picChg chg="add mod">
          <ac:chgData name="Usuario invitado" userId="S::urn:spo:anon#5de366d63ae414eb190061047ba48e70533863da335f784b3fc867fd8be01780::" providerId="AD" clId="Web-{53781525-BBAE-EFCC-D719-641C33F45D80}" dt="2023-12-14T15:59:04.417" v="84" actId="1076"/>
          <ac:picMkLst>
            <pc:docMk/>
            <pc:sldMk cId="3276393302" sldId="288"/>
            <ac:picMk id="17" creationId="{10A45A2D-B1CE-B17D-A4CF-CEE32F5283AC}"/>
          </ac:picMkLst>
        </pc:picChg>
        <pc:picChg chg="del">
          <ac:chgData name="Usuario invitado" userId="S::urn:spo:anon#5de366d63ae414eb190061047ba48e70533863da335f784b3fc867fd8be01780::" providerId="AD" clId="Web-{53781525-BBAE-EFCC-D719-641C33F45D80}" dt="2023-12-14T15:52:06.940" v="41"/>
          <ac:picMkLst>
            <pc:docMk/>
            <pc:sldMk cId="3276393302" sldId="288"/>
            <ac:picMk id="23" creationId="{074C5969-3084-4D06-8222-FEE6A7997C85}"/>
          </ac:picMkLst>
        </pc:picChg>
        <pc:picChg chg="del">
          <ac:chgData name="Usuario invitado" userId="S::urn:spo:anon#5de366d63ae414eb190061047ba48e70533863da335f784b3fc867fd8be01780::" providerId="AD" clId="Web-{53781525-BBAE-EFCC-D719-641C33F45D80}" dt="2023-12-14T15:52:08.222" v="42"/>
          <ac:picMkLst>
            <pc:docMk/>
            <pc:sldMk cId="3276393302" sldId="288"/>
            <ac:picMk id="27" creationId="{2CA3DA24-1705-48E1-B2F8-E99B3136143C}"/>
          </ac:picMkLst>
        </pc:picChg>
        <pc:picChg chg="del">
          <ac:chgData name="Usuario invitado" userId="S::urn:spo:anon#5de366d63ae414eb190061047ba48e70533863da335f784b3fc867fd8be01780::" providerId="AD" clId="Web-{53781525-BBAE-EFCC-D719-641C33F45D80}" dt="2023-12-14T15:52:09.551" v="43"/>
          <ac:picMkLst>
            <pc:docMk/>
            <pc:sldMk cId="3276393302" sldId="288"/>
            <ac:picMk id="31" creationId="{8C7B2358-578C-49AA-A0FD-FBEE8F7F0C4D}"/>
          </ac:picMkLst>
        </pc:picChg>
        <pc:picChg chg="del">
          <ac:chgData name="Usuario invitado" userId="S::urn:spo:anon#5de366d63ae414eb190061047ba48e70533863da335f784b3fc867fd8be01780::" providerId="AD" clId="Web-{53781525-BBAE-EFCC-D719-641C33F45D80}" dt="2023-12-14T15:52:11.034" v="44"/>
          <ac:picMkLst>
            <pc:docMk/>
            <pc:sldMk cId="3276393302" sldId="288"/>
            <ac:picMk id="35" creationId="{AD035A9E-8A1C-463C-8C57-AE5632A99533}"/>
          </ac:picMkLst>
        </pc:picChg>
      </pc:sldChg>
      <pc:sldChg chg="addSp delSp modSp">
        <pc:chgData name="Usuario invitado" userId="S::urn:spo:anon#5de366d63ae414eb190061047ba48e70533863da335f784b3fc867fd8be01780::" providerId="AD" clId="Web-{53781525-BBAE-EFCC-D719-641C33F45D80}" dt="2023-12-14T15:43:34.457" v="40" actId="1076"/>
        <pc:sldMkLst>
          <pc:docMk/>
          <pc:sldMk cId="228305855" sldId="293"/>
        </pc:sldMkLst>
        <pc:picChg chg="add del mod modCrop">
          <ac:chgData name="Usuario invitado" userId="S::urn:spo:anon#5de366d63ae414eb190061047ba48e70533863da335f784b3fc867fd8be01780::" providerId="AD" clId="Web-{53781525-BBAE-EFCC-D719-641C33F45D80}" dt="2023-12-14T15:42:05.609" v="33"/>
          <ac:picMkLst>
            <pc:docMk/>
            <pc:sldMk cId="228305855" sldId="293"/>
            <ac:picMk id="3" creationId="{972C9E84-BAE6-A9BA-2040-7E3CDEDFAD95}"/>
          </ac:picMkLst>
        </pc:picChg>
        <pc:picChg chg="add mod">
          <ac:chgData name="Usuario invitado" userId="S::urn:spo:anon#5de366d63ae414eb190061047ba48e70533863da335f784b3fc867fd8be01780::" providerId="AD" clId="Web-{53781525-BBAE-EFCC-D719-641C33F45D80}" dt="2023-12-14T15:43:34.457" v="40" actId="1076"/>
          <ac:picMkLst>
            <pc:docMk/>
            <pc:sldMk cId="228305855" sldId="293"/>
            <ac:picMk id="4" creationId="{B9A3FA66-1E25-618B-43E3-0046E2BC4970}"/>
          </ac:picMkLst>
        </pc:picChg>
      </pc:sldChg>
      <pc:sldChg chg="addSp delSp modSp">
        <pc:chgData name="Usuario invitado" userId="S::urn:spo:anon#5de366d63ae414eb190061047ba48e70533863da335f784b3fc867fd8be01780::" providerId="AD" clId="Web-{53781525-BBAE-EFCC-D719-641C33F45D80}" dt="2023-12-14T15:39:46.663" v="27"/>
        <pc:sldMkLst>
          <pc:docMk/>
          <pc:sldMk cId="2734020220" sldId="297"/>
        </pc:sldMkLst>
        <pc:graphicFrameChg chg="add del mod modGraphic">
          <ac:chgData name="Usuario invitado" userId="S::urn:spo:anon#5de366d63ae414eb190061047ba48e70533863da335f784b3fc867fd8be01780::" providerId="AD" clId="Web-{53781525-BBAE-EFCC-D719-641C33F45D80}" dt="2023-12-14T15:39:46.663" v="27"/>
          <ac:graphicFrameMkLst>
            <pc:docMk/>
            <pc:sldMk cId="2734020220" sldId="297"/>
            <ac:graphicFrameMk id="3" creationId="{1EBFA454-BF4A-C953-4735-7F7EEDDB58B9}"/>
          </ac:graphicFrameMkLst>
        </pc:graphicFrameChg>
      </pc:sldChg>
      <pc:sldChg chg="modSp">
        <pc:chgData name="Usuario invitado" userId="S::urn:spo:anon#5de366d63ae414eb190061047ba48e70533863da335f784b3fc867fd8be01780::" providerId="AD" clId="Web-{53781525-BBAE-EFCC-D719-641C33F45D80}" dt="2023-12-14T15:29:31.018" v="12" actId="14100"/>
        <pc:sldMkLst>
          <pc:docMk/>
          <pc:sldMk cId="1395935571" sldId="298"/>
        </pc:sldMkLst>
        <pc:picChg chg="mod modCrop">
          <ac:chgData name="Usuario invitado" userId="S::urn:spo:anon#5de366d63ae414eb190061047ba48e70533863da335f784b3fc867fd8be01780::" providerId="AD" clId="Web-{53781525-BBAE-EFCC-D719-641C33F45D80}" dt="2023-12-14T15:29:31.018" v="12" actId="14100"/>
          <ac:picMkLst>
            <pc:docMk/>
            <pc:sldMk cId="1395935571" sldId="298"/>
            <ac:picMk id="3" creationId="{14BBB63F-E42F-635B-DAB2-FFD459883D47}"/>
          </ac:picMkLst>
        </pc:picChg>
      </pc:sldChg>
      <pc:sldChg chg="modSp">
        <pc:chgData name="Usuario invitado" userId="S::urn:spo:anon#5de366d63ae414eb190061047ba48e70533863da335f784b3fc867fd8be01780::" providerId="AD" clId="Web-{53781525-BBAE-EFCC-D719-641C33F45D80}" dt="2023-12-14T15:17:37.447" v="2"/>
        <pc:sldMkLst>
          <pc:docMk/>
          <pc:sldMk cId="2542448232" sldId="300"/>
        </pc:sldMkLst>
        <pc:picChg chg="mod">
          <ac:chgData name="Usuario invitado" userId="S::urn:spo:anon#5de366d63ae414eb190061047ba48e70533863da335f784b3fc867fd8be01780::" providerId="AD" clId="Web-{53781525-BBAE-EFCC-D719-641C33F45D80}" dt="2023-12-14T15:17:37.447" v="2"/>
          <ac:picMkLst>
            <pc:docMk/>
            <pc:sldMk cId="2542448232" sldId="300"/>
            <ac:picMk id="3" creationId="{14BBB63F-E42F-635B-DAB2-FFD459883D47}"/>
          </ac:picMkLst>
        </pc:picChg>
      </pc:sldChg>
    </pc:docChg>
  </pc:docChgLst>
  <pc:docChgLst>
    <pc:chgData name="Usuario invitado" userId="S::urn:spo:anon#5de366d63ae414eb190061047ba48e70533863da335f784b3fc867fd8be01780::" providerId="AD" clId="Web-{DD052FF3-0394-A63D-13A8-9AE90B811098}"/>
    <pc:docChg chg="modSld">
      <pc:chgData name="Usuario invitado" userId="S::urn:spo:anon#5de366d63ae414eb190061047ba48e70533863da335f784b3fc867fd8be01780::" providerId="AD" clId="Web-{DD052FF3-0394-A63D-13A8-9AE90B811098}" dt="2023-12-14T18:07:27.012" v="2" actId="20577"/>
      <pc:docMkLst>
        <pc:docMk/>
      </pc:docMkLst>
      <pc:sldChg chg="modSp">
        <pc:chgData name="Usuario invitado" userId="S::urn:spo:anon#5de366d63ae414eb190061047ba48e70533863da335f784b3fc867fd8be01780::" providerId="AD" clId="Web-{DD052FF3-0394-A63D-13A8-9AE90B811098}" dt="2023-12-14T18:07:27.012" v="2" actId="20577"/>
        <pc:sldMkLst>
          <pc:docMk/>
          <pc:sldMk cId="637503961" sldId="303"/>
        </pc:sldMkLst>
        <pc:spChg chg="mod">
          <ac:chgData name="Usuario invitado" userId="S::urn:spo:anon#5de366d63ae414eb190061047ba48e70533863da335f784b3fc867fd8be01780::" providerId="AD" clId="Web-{DD052FF3-0394-A63D-13A8-9AE90B811098}" dt="2023-12-14T18:07:27.012" v="2" actId="20577"/>
          <ac:spMkLst>
            <pc:docMk/>
            <pc:sldMk cId="637503961" sldId="303"/>
            <ac:spMk id="3" creationId="{56051287-29B3-0FA7-FBD6-EE479EB01F7B}"/>
          </ac:spMkLst>
        </pc:spChg>
      </pc:sldChg>
    </pc:docChg>
  </pc:docChgLst>
  <pc:docChgLst>
    <pc:chgData name="Usuario invitado" userId="S::urn:spo:anon#5de366d63ae414eb190061047ba48e70533863da335f784b3fc867fd8be01780::" providerId="AD" clId="Web-{028411A7-3B17-8694-9A11-540D6E4B61B8}"/>
    <pc:docChg chg="addSld modSld sldOrd">
      <pc:chgData name="Usuario invitado" userId="S::urn:spo:anon#5de366d63ae414eb190061047ba48e70533863da335f784b3fc867fd8be01780::" providerId="AD" clId="Web-{028411A7-3B17-8694-9A11-540D6E4B61B8}" dt="2023-12-13T12:50:42.811" v="801" actId="20577"/>
      <pc:docMkLst>
        <pc:docMk/>
      </pc:docMkLst>
      <pc:sldChg chg="addSp delSp modSp">
        <pc:chgData name="Usuario invitado" userId="S::urn:spo:anon#5de366d63ae414eb190061047ba48e70533863da335f784b3fc867fd8be01780::" providerId="AD" clId="Web-{028411A7-3B17-8694-9A11-540D6E4B61B8}" dt="2023-12-13T11:40:16.966" v="96" actId="20577"/>
        <pc:sldMkLst>
          <pc:docMk/>
          <pc:sldMk cId="3109663363" sldId="266"/>
        </pc:sldMkLst>
        <pc:spChg chg="add del mod">
          <ac:chgData name="Usuario invitado" userId="S::urn:spo:anon#5de366d63ae414eb190061047ba48e70533863da335f784b3fc867fd8be01780::" providerId="AD" clId="Web-{028411A7-3B17-8694-9A11-540D6E4B61B8}" dt="2023-12-13T11:36:19.653" v="10"/>
          <ac:spMkLst>
            <pc:docMk/>
            <pc:sldMk cId="3109663363" sldId="266"/>
            <ac:spMk id="6" creationId="{4CC4C35D-E850-43A9-5036-2454C5E21429}"/>
          </ac:spMkLst>
        </pc:spChg>
        <pc:spChg chg="add del mod">
          <ac:chgData name="Usuario invitado" userId="S::urn:spo:anon#5de366d63ae414eb190061047ba48e70533863da335f784b3fc867fd8be01780::" providerId="AD" clId="Web-{028411A7-3B17-8694-9A11-540D6E4B61B8}" dt="2023-12-13T11:36:17.137" v="9"/>
          <ac:spMkLst>
            <pc:docMk/>
            <pc:sldMk cId="3109663363" sldId="266"/>
            <ac:spMk id="8" creationId="{D4296F3D-4E17-B783-702F-3C0D4004C9FD}"/>
          </ac:spMkLst>
        </pc:spChg>
        <pc:spChg chg="add del mod">
          <ac:chgData name="Usuario invitado" userId="S::urn:spo:anon#5de366d63ae414eb190061047ba48e70533863da335f784b3fc867fd8be01780::" providerId="AD" clId="Web-{028411A7-3B17-8694-9A11-540D6E4B61B8}" dt="2023-12-13T11:36:14.840" v="8"/>
          <ac:spMkLst>
            <pc:docMk/>
            <pc:sldMk cId="3109663363" sldId="266"/>
            <ac:spMk id="10" creationId="{DA89B16D-A71E-FF87-B989-1E6A287A5183}"/>
          </ac:spMkLst>
        </pc:spChg>
        <pc:graphicFrameChg chg="add mod modGraphic">
          <ac:chgData name="Usuario invitado" userId="S::urn:spo:anon#5de366d63ae414eb190061047ba48e70533863da335f784b3fc867fd8be01780::" providerId="AD" clId="Web-{028411A7-3B17-8694-9A11-540D6E4B61B8}" dt="2023-12-13T11:40:16.966" v="96" actId="20577"/>
          <ac:graphicFrameMkLst>
            <pc:docMk/>
            <pc:sldMk cId="3109663363" sldId="266"/>
            <ac:graphicFrameMk id="11" creationId="{4D06CDF3-676C-C678-C3C6-27F71CE324BE}"/>
          </ac:graphicFrameMkLst>
        </pc:graphicFrameChg>
        <pc:picChg chg="del">
          <ac:chgData name="Usuario invitado" userId="S::urn:spo:anon#5de366d63ae414eb190061047ba48e70533863da335f784b3fc867fd8be01780::" providerId="AD" clId="Web-{028411A7-3B17-8694-9A11-540D6E4B61B8}" dt="2023-12-13T11:36:10.433" v="6"/>
          <ac:picMkLst>
            <pc:docMk/>
            <pc:sldMk cId="3109663363" sldId="266"/>
            <ac:picMk id="14" creationId="{5BE1D7AB-8235-46A6-A6BA-E5899AA85515}"/>
          </ac:picMkLst>
        </pc:picChg>
        <pc:picChg chg="del">
          <ac:chgData name="Usuario invitado" userId="S::urn:spo:anon#5de366d63ae414eb190061047ba48e70533863da335f784b3fc867fd8be01780::" providerId="AD" clId="Web-{028411A7-3B17-8694-9A11-540D6E4B61B8}" dt="2023-12-13T11:36:11.918" v="7"/>
          <ac:picMkLst>
            <pc:docMk/>
            <pc:sldMk cId="3109663363" sldId="266"/>
            <ac:picMk id="15" creationId="{E84B3D0F-3DB2-4428-A683-C2C7CEEF407D}"/>
          </ac:picMkLst>
        </pc:picChg>
        <pc:picChg chg="del">
          <ac:chgData name="Usuario invitado" userId="S::urn:spo:anon#5de366d63ae414eb190061047ba48e70533863da335f784b3fc867fd8be01780::" providerId="AD" clId="Web-{028411A7-3B17-8694-9A11-540D6E4B61B8}" dt="2023-12-13T11:36:08.886" v="5"/>
          <ac:picMkLst>
            <pc:docMk/>
            <pc:sldMk cId="3109663363" sldId="266"/>
            <ac:picMk id="16" creationId="{47D7CD50-3D0D-4E37-A729-30A7E650983B}"/>
          </ac:picMkLst>
        </pc:picChg>
      </pc:sldChg>
      <pc:sldChg chg="modSp">
        <pc:chgData name="Usuario invitado" userId="S::urn:spo:anon#5de366d63ae414eb190061047ba48e70533863da335f784b3fc867fd8be01780::" providerId="AD" clId="Web-{028411A7-3B17-8694-9A11-540D6E4B61B8}" dt="2023-12-13T11:34:47.818" v="4"/>
        <pc:sldMkLst>
          <pc:docMk/>
          <pc:sldMk cId="1812432803" sldId="294"/>
        </pc:sldMkLst>
        <pc:picChg chg="mod">
          <ac:chgData name="Usuario invitado" userId="S::urn:spo:anon#5de366d63ae414eb190061047ba48e70533863da335f784b3fc867fd8be01780::" providerId="AD" clId="Web-{028411A7-3B17-8694-9A11-540D6E4B61B8}" dt="2023-12-13T11:32:39.544" v="3"/>
          <ac:picMkLst>
            <pc:docMk/>
            <pc:sldMk cId="1812432803" sldId="294"/>
            <ac:picMk id="14" creationId="{5BE1D7AB-8235-46A6-A6BA-E5899AA85515}"/>
          </ac:picMkLst>
        </pc:picChg>
        <pc:picChg chg="mod">
          <ac:chgData name="Usuario invitado" userId="S::urn:spo:anon#5de366d63ae414eb190061047ba48e70533863da335f784b3fc867fd8be01780::" providerId="AD" clId="Web-{028411A7-3B17-8694-9A11-540D6E4B61B8}" dt="2023-12-13T11:34:47.818" v="4"/>
          <ac:picMkLst>
            <pc:docMk/>
            <pc:sldMk cId="1812432803" sldId="294"/>
            <ac:picMk id="15" creationId="{E84B3D0F-3DB2-4428-A683-C2C7CEEF407D}"/>
          </ac:picMkLst>
        </pc:picChg>
        <pc:picChg chg="mod">
          <ac:chgData name="Usuario invitado" userId="S::urn:spo:anon#5de366d63ae414eb190061047ba48e70533863da335f784b3fc867fd8be01780::" providerId="AD" clId="Web-{028411A7-3B17-8694-9A11-540D6E4B61B8}" dt="2023-12-13T11:31:31.648" v="2"/>
          <ac:picMkLst>
            <pc:docMk/>
            <pc:sldMk cId="1812432803" sldId="294"/>
            <ac:picMk id="16" creationId="{47D7CD50-3D0D-4E37-A729-30A7E650983B}"/>
          </ac:picMkLst>
        </pc:picChg>
      </pc:sldChg>
      <pc:sldChg chg="addSp modSp">
        <pc:chgData name="Usuario invitado" userId="S::urn:spo:anon#5de366d63ae414eb190061047ba48e70533863da335f784b3fc867fd8be01780::" providerId="AD" clId="Web-{028411A7-3B17-8694-9A11-540D6E4B61B8}" dt="2023-12-13T11:42:26.287" v="101" actId="1076"/>
        <pc:sldMkLst>
          <pc:docMk/>
          <pc:sldMk cId="2725107664" sldId="295"/>
        </pc:sldMkLst>
        <pc:picChg chg="add mod">
          <ac:chgData name="Usuario invitado" userId="S::urn:spo:anon#5de366d63ae414eb190061047ba48e70533863da335f784b3fc867fd8be01780::" providerId="AD" clId="Web-{028411A7-3B17-8694-9A11-540D6E4B61B8}" dt="2023-12-13T11:42:26.287" v="101" actId="1076"/>
          <ac:picMkLst>
            <pc:docMk/>
            <pc:sldMk cId="2725107664" sldId="295"/>
            <ac:picMk id="3" creationId="{8B01FBB6-3CC3-55AC-1A63-112E67B5CFED}"/>
          </ac:picMkLst>
        </pc:picChg>
      </pc:sldChg>
      <pc:sldChg chg="addSp delSp modSp add ord replId">
        <pc:chgData name="Usuario invitado" userId="S::urn:spo:anon#5de366d63ae414eb190061047ba48e70533863da335f784b3fc867fd8be01780::" providerId="AD" clId="Web-{028411A7-3B17-8694-9A11-540D6E4B61B8}" dt="2023-12-13T12:33:20.610" v="467" actId="1076"/>
        <pc:sldMkLst>
          <pc:docMk/>
          <pc:sldMk cId="624812407" sldId="296"/>
        </pc:sldMkLst>
        <pc:spChg chg="mod">
          <ac:chgData name="Usuario invitado" userId="S::urn:spo:anon#5de366d63ae414eb190061047ba48e70533863da335f784b3fc867fd8be01780::" providerId="AD" clId="Web-{028411A7-3B17-8694-9A11-540D6E4B61B8}" dt="2023-12-13T12:26:19.076" v="455" actId="20577"/>
          <ac:spMkLst>
            <pc:docMk/>
            <pc:sldMk cId="624812407" sldId="296"/>
            <ac:spMk id="2" creationId="{304B47DD-5043-5214-9565-E577DF6EB87A}"/>
          </ac:spMkLst>
        </pc:spChg>
        <pc:spChg chg="del">
          <ac:chgData name="Usuario invitado" userId="S::urn:spo:anon#5de366d63ae414eb190061047ba48e70533863da335f784b3fc867fd8be01780::" providerId="AD" clId="Web-{028411A7-3B17-8694-9A11-540D6E4B61B8}" dt="2023-12-13T12:16:22.816" v="117"/>
          <ac:spMkLst>
            <pc:docMk/>
            <pc:sldMk cId="624812407" sldId="296"/>
            <ac:spMk id="22" creationId="{EEBB23EA-4829-0E5F-AA33-64898E7F9940}"/>
          </ac:spMkLst>
        </pc:spChg>
        <pc:spChg chg="mod">
          <ac:chgData name="Usuario invitado" userId="S::urn:spo:anon#5de366d63ae414eb190061047ba48e70533863da335f784b3fc867fd8be01780::" providerId="AD" clId="Web-{028411A7-3B17-8694-9A11-540D6E4B61B8}" dt="2023-12-13T12:14:14.670" v="116" actId="20577"/>
          <ac:spMkLst>
            <pc:docMk/>
            <pc:sldMk cId="624812407" sldId="296"/>
            <ac:spMk id="41" creationId="{46793BD1-7C04-483A-A469-DAA06C12E84E}"/>
          </ac:spMkLst>
        </pc:spChg>
        <pc:picChg chg="add mod modCrop">
          <ac:chgData name="Usuario invitado" userId="S::urn:spo:anon#5de366d63ae414eb190061047ba48e70533863da335f784b3fc867fd8be01780::" providerId="AD" clId="Web-{028411A7-3B17-8694-9A11-540D6E4B61B8}" dt="2023-12-13T12:33:20.610" v="467" actId="1076"/>
          <ac:picMkLst>
            <pc:docMk/>
            <pc:sldMk cId="624812407" sldId="296"/>
            <ac:picMk id="3" creationId="{14BBB63F-E42F-635B-DAB2-FFD459883D47}"/>
          </ac:picMkLst>
        </pc:picChg>
      </pc:sldChg>
      <pc:sldChg chg="delSp modSp add replId">
        <pc:chgData name="Usuario invitado" userId="S::urn:spo:anon#5de366d63ae414eb190061047ba48e70533863da335f784b3fc867fd8be01780::" providerId="AD" clId="Web-{028411A7-3B17-8694-9A11-540D6E4B61B8}" dt="2023-12-13T12:50:42.811" v="801" actId="20577"/>
        <pc:sldMkLst>
          <pc:docMk/>
          <pc:sldMk cId="2734020220" sldId="297"/>
        </pc:sldMkLst>
        <pc:spChg chg="mod">
          <ac:chgData name="Usuario invitado" userId="S::urn:spo:anon#5de366d63ae414eb190061047ba48e70533863da335f784b3fc867fd8be01780::" providerId="AD" clId="Web-{028411A7-3B17-8694-9A11-540D6E4B61B8}" dt="2023-12-13T12:50:42.811" v="801" actId="20577"/>
          <ac:spMkLst>
            <pc:docMk/>
            <pc:sldMk cId="2734020220" sldId="297"/>
            <ac:spMk id="2" creationId="{304B47DD-5043-5214-9565-E577DF6EB87A}"/>
          </ac:spMkLst>
        </pc:spChg>
        <pc:picChg chg="del">
          <ac:chgData name="Usuario invitado" userId="S::urn:spo:anon#5de366d63ae414eb190061047ba48e70533863da335f784b3fc867fd8be01780::" providerId="AD" clId="Web-{028411A7-3B17-8694-9A11-540D6E4B61B8}" dt="2023-12-13T12:36:03.054" v="469"/>
          <ac:picMkLst>
            <pc:docMk/>
            <pc:sldMk cId="2734020220" sldId="297"/>
            <ac:picMk id="3" creationId="{14BBB63F-E42F-635B-DAB2-FFD459883D47}"/>
          </ac:picMkLst>
        </pc:picChg>
      </pc:sldChg>
    </pc:docChg>
  </pc:docChgLst>
  <pc:docChgLst>
    <pc:chgData name="Alejandro Gómez Amaro" userId="S::p32goama@uco.es::49754022-ccaa-4810-9e8c-620d8db4c1e0" providerId="AD" clId="Web-{E45AEBE7-AC9C-F751-BC3D-08901D4A6753}"/>
    <pc:docChg chg="modSld">
      <pc:chgData name="Alejandro Gómez Amaro" userId="S::p32goama@uco.es::49754022-ccaa-4810-9e8c-620d8db4c1e0" providerId="AD" clId="Web-{E45AEBE7-AC9C-F751-BC3D-08901D4A6753}" dt="2023-12-12T11:39:52.553" v="9"/>
      <pc:docMkLst>
        <pc:docMk/>
      </pc:docMkLst>
      <pc:sldChg chg="mod setBg">
        <pc:chgData name="Alejandro Gómez Amaro" userId="S::p32goama@uco.es::49754022-ccaa-4810-9e8c-620d8db4c1e0" providerId="AD" clId="Web-{E45AEBE7-AC9C-F751-BC3D-08901D4A6753}" dt="2023-12-12T11:38:51.661" v="3"/>
        <pc:sldMkLst>
          <pc:docMk/>
          <pc:sldMk cId="1325035235" sldId="256"/>
        </pc:sldMkLst>
      </pc:sldChg>
      <pc:sldChg chg="addSp delSp modSp mod setBg">
        <pc:chgData name="Alejandro Gómez Amaro" userId="S::p32goama@uco.es::49754022-ccaa-4810-9e8c-620d8db4c1e0" providerId="AD" clId="Web-{E45AEBE7-AC9C-F751-BC3D-08901D4A6753}" dt="2023-12-12T11:39:52.553" v="9"/>
        <pc:sldMkLst>
          <pc:docMk/>
          <pc:sldMk cId="2087898114" sldId="277"/>
        </pc:sldMkLst>
        <pc:spChg chg="add del">
          <ac:chgData name="Alejandro Gómez Amaro" userId="S::p32goama@uco.es::49754022-ccaa-4810-9e8c-620d8db4c1e0" providerId="AD" clId="Web-{E45AEBE7-AC9C-F751-BC3D-08901D4A6753}" dt="2023-12-12T11:39:48.928" v="7"/>
          <ac:spMkLst>
            <pc:docMk/>
            <pc:sldMk cId="2087898114" sldId="277"/>
            <ac:spMk id="6" creationId="{0F7B8001-D0D3-FCA9-930A-3E3023EBE91C}"/>
          </ac:spMkLst>
        </pc:spChg>
        <pc:spChg chg="mod">
          <ac:chgData name="Alejandro Gómez Amaro" userId="S::p32goama@uco.es::49754022-ccaa-4810-9e8c-620d8db4c1e0" providerId="AD" clId="Web-{E45AEBE7-AC9C-F751-BC3D-08901D4A6753}" dt="2023-12-12T11:39:51.694" v="8" actId="1076"/>
          <ac:spMkLst>
            <pc:docMk/>
            <pc:sldMk cId="2087898114" sldId="277"/>
            <ac:spMk id="11" creationId="{79D37F2E-EB29-4FAE-A77B-C75DADA5826A}"/>
          </ac:spMkLst>
        </pc:spChg>
      </pc:sldChg>
    </pc:docChg>
  </pc:docChgLst>
  <pc:docChgLst>
    <pc:chgData name="Usuario invitado" userId="S::urn:spo:anon#5de366d63ae414eb190061047ba48e70533863da335f784b3fc867fd8be01780::" providerId="AD" clId="Web-{0A6FEFFB-7689-76FB-C19E-21E79BC5EFE9}"/>
    <pc:docChg chg="addSld delSld modSld sldOrd">
      <pc:chgData name="Usuario invitado" userId="S::urn:spo:anon#5de366d63ae414eb190061047ba48e70533863da335f784b3fc867fd8be01780::" providerId="AD" clId="Web-{0A6FEFFB-7689-76FB-C19E-21E79BC5EFE9}" dt="2023-12-12T13:39:50.648" v="469" actId="14100"/>
      <pc:docMkLst>
        <pc:docMk/>
      </pc:docMkLst>
      <pc:sldChg chg="addSp modSp">
        <pc:chgData name="Usuario invitado" userId="S::urn:spo:anon#5de366d63ae414eb190061047ba48e70533863da335f784b3fc867fd8be01780::" providerId="AD" clId="Web-{0A6FEFFB-7689-76FB-C19E-21E79BC5EFE9}" dt="2023-12-12T13:38:48.614" v="456"/>
        <pc:sldMkLst>
          <pc:docMk/>
          <pc:sldMk cId="3109663363" sldId="266"/>
        </pc:sldMkLst>
        <pc:spChg chg="mod">
          <ac:chgData name="Usuario invitado" userId="S::urn:spo:anon#5de366d63ae414eb190061047ba48e70533863da335f784b3fc867fd8be01780::" providerId="AD" clId="Web-{0A6FEFFB-7689-76FB-C19E-21E79BC5EFE9}" dt="2023-12-12T13:31:08.021" v="276" actId="20577"/>
          <ac:spMkLst>
            <pc:docMk/>
            <pc:sldMk cId="3109663363" sldId="266"/>
            <ac:spMk id="2" creationId="{7396E57B-70F2-48DC-97F8-5B9633B2DBBB}"/>
          </ac:spMkLst>
        </pc:spChg>
        <pc:spChg chg="add mod ord">
          <ac:chgData name="Usuario invitado" userId="S::urn:spo:anon#5de366d63ae414eb190061047ba48e70533863da335f784b3fc867fd8be01780::" providerId="AD" clId="Web-{0A6FEFFB-7689-76FB-C19E-21E79BC5EFE9}" dt="2023-12-12T13:32:59.541" v="280"/>
          <ac:spMkLst>
            <pc:docMk/>
            <pc:sldMk cId="3109663363" sldId="266"/>
            <ac:spMk id="3" creationId="{1E2996F0-36CD-EC38-3719-29BB7063AEB6}"/>
          </ac:spMkLst>
        </pc:spChg>
        <pc:spChg chg="mod">
          <ac:chgData name="Usuario invitado" userId="S::urn:spo:anon#5de366d63ae414eb190061047ba48e70533863da335f784b3fc867fd8be01780::" providerId="AD" clId="Web-{0A6FEFFB-7689-76FB-C19E-21E79BC5EFE9}" dt="2023-12-12T13:38:48.614" v="456"/>
          <ac:spMkLst>
            <pc:docMk/>
            <pc:sldMk cId="3109663363" sldId="266"/>
            <ac:spMk id="5" creationId="{A3EB050E-CB63-A406-C570-5CDA0F8FBFFD}"/>
          </ac:spMkLst>
        </pc:spChg>
      </pc:sldChg>
      <pc:sldChg chg="ord">
        <pc:chgData name="Usuario invitado" userId="S::urn:spo:anon#5de366d63ae414eb190061047ba48e70533863da335f784b3fc867fd8be01780::" providerId="AD" clId="Web-{0A6FEFFB-7689-76FB-C19E-21E79BC5EFE9}" dt="2023-12-12T13:17:13.135" v="0"/>
        <pc:sldMkLst>
          <pc:docMk/>
          <pc:sldMk cId="2790495861" sldId="283"/>
        </pc:sldMkLst>
      </pc:sldChg>
      <pc:sldChg chg="modSp ord">
        <pc:chgData name="Usuario invitado" userId="S::urn:spo:anon#5de366d63ae414eb190061047ba48e70533863da335f784b3fc867fd8be01780::" providerId="AD" clId="Web-{0A6FEFFB-7689-76FB-C19E-21E79BC5EFE9}" dt="2023-12-12T13:39:50.648" v="469" actId="14100"/>
        <pc:sldMkLst>
          <pc:docMk/>
          <pc:sldMk cId="3621833270" sldId="290"/>
        </pc:sldMkLst>
        <pc:spChg chg="mod">
          <ac:chgData name="Usuario invitado" userId="S::urn:spo:anon#5de366d63ae414eb190061047ba48e70533863da335f784b3fc867fd8be01780::" providerId="AD" clId="Web-{0A6FEFFB-7689-76FB-C19E-21E79BC5EFE9}" dt="2023-12-12T13:39:41.757" v="467" actId="14100"/>
          <ac:spMkLst>
            <pc:docMk/>
            <pc:sldMk cId="3621833270" sldId="290"/>
            <ac:spMk id="11" creationId="{93D5D9F3-5B01-40DC-A47C-4E7967EEC07E}"/>
          </ac:spMkLst>
        </pc:spChg>
        <pc:spChg chg="mod">
          <ac:chgData name="Usuario invitado" userId="S::urn:spo:anon#5de366d63ae414eb190061047ba48e70533863da335f784b3fc867fd8be01780::" providerId="AD" clId="Web-{0A6FEFFB-7689-76FB-C19E-21E79BC5EFE9}" dt="2023-12-12T13:39:46.132" v="468" actId="14100"/>
          <ac:spMkLst>
            <pc:docMk/>
            <pc:sldMk cId="3621833270" sldId="290"/>
            <ac:spMk id="14" creationId="{B8529CDE-81D2-4ABC-97FD-67F8D1BFF004}"/>
          </ac:spMkLst>
        </pc:spChg>
        <pc:spChg chg="mod">
          <ac:chgData name="Usuario invitado" userId="S::urn:spo:anon#5de366d63ae414eb190061047ba48e70533863da335f784b3fc867fd8be01780::" providerId="AD" clId="Web-{0A6FEFFB-7689-76FB-C19E-21E79BC5EFE9}" dt="2023-12-12T13:39:50.648" v="469" actId="14100"/>
          <ac:spMkLst>
            <pc:docMk/>
            <pc:sldMk cId="3621833270" sldId="290"/>
            <ac:spMk id="16" creationId="{83982318-B21C-43FC-A346-FA76B67EC624}"/>
          </ac:spMkLst>
        </pc:spChg>
      </pc:sldChg>
      <pc:sldChg chg="addSp delSp modSp add replId">
        <pc:chgData name="Usuario invitado" userId="S::urn:spo:anon#5de366d63ae414eb190061047ba48e70533863da335f784b3fc867fd8be01780::" providerId="AD" clId="Web-{0A6FEFFB-7689-76FB-C19E-21E79BC5EFE9}" dt="2023-12-12T13:38:55.630" v="457"/>
        <pc:sldMkLst>
          <pc:docMk/>
          <pc:sldMk cId="2846433084" sldId="291"/>
        </pc:sldMkLst>
        <pc:spChg chg="mod">
          <ac:chgData name="Usuario invitado" userId="S::urn:spo:anon#5de366d63ae414eb190061047ba48e70533863da335f784b3fc867fd8be01780::" providerId="AD" clId="Web-{0A6FEFFB-7689-76FB-C19E-21E79BC5EFE9}" dt="2023-12-12T13:24:50.353" v="183" actId="20577"/>
          <ac:spMkLst>
            <pc:docMk/>
            <pc:sldMk cId="2846433084" sldId="291"/>
            <ac:spMk id="2" creationId="{304B47DD-5043-5214-9565-E577DF6EB87A}"/>
          </ac:spMkLst>
        </pc:spChg>
        <pc:spChg chg="add del mod">
          <ac:chgData name="Usuario invitado" userId="S::urn:spo:anon#5de366d63ae414eb190061047ba48e70533863da335f784b3fc867fd8be01780::" providerId="AD" clId="Web-{0A6FEFFB-7689-76FB-C19E-21E79BC5EFE9}" dt="2023-12-12T13:20:06.078" v="67"/>
          <ac:spMkLst>
            <pc:docMk/>
            <pc:sldMk cId="2846433084" sldId="291"/>
            <ac:spMk id="4" creationId="{A1139D55-D751-7B4F-6FE8-E7179C05174F}"/>
          </ac:spMkLst>
        </pc:spChg>
        <pc:spChg chg="add del mod">
          <ac:chgData name="Usuario invitado" userId="S::urn:spo:anon#5de366d63ae414eb190061047ba48e70533863da335f784b3fc867fd8be01780::" providerId="AD" clId="Web-{0A6FEFFB-7689-76FB-C19E-21E79BC5EFE9}" dt="2023-12-12T13:20:08.906" v="68"/>
          <ac:spMkLst>
            <pc:docMk/>
            <pc:sldMk cId="2846433084" sldId="291"/>
            <ac:spMk id="6" creationId="{D486EE0F-6CD1-4381-3394-4589665D1F51}"/>
          </ac:spMkLst>
        </pc:spChg>
        <pc:spChg chg="add del mod">
          <ac:chgData name="Usuario invitado" userId="S::urn:spo:anon#5de366d63ae414eb190061047ba48e70533863da335f784b3fc867fd8be01780::" providerId="AD" clId="Web-{0A6FEFFB-7689-76FB-C19E-21E79BC5EFE9}" dt="2023-12-12T13:20:21.844" v="70"/>
          <ac:spMkLst>
            <pc:docMk/>
            <pc:sldMk cId="2846433084" sldId="291"/>
            <ac:spMk id="8" creationId="{D2F25D24-3286-8807-4F9F-1F05784C2AC9}"/>
          </ac:spMkLst>
        </pc:spChg>
        <pc:spChg chg="del">
          <ac:chgData name="Usuario invitado" userId="S::urn:spo:anon#5de366d63ae414eb190061047ba48e70533863da335f784b3fc867fd8be01780::" providerId="AD" clId="Web-{0A6FEFFB-7689-76FB-C19E-21E79BC5EFE9}" dt="2023-12-12T13:20:12.063" v="69"/>
          <ac:spMkLst>
            <pc:docMk/>
            <pc:sldMk cId="2846433084" sldId="291"/>
            <ac:spMk id="10" creationId="{11E5188D-9217-4D75-9FFB-DF2DD7C58F55}"/>
          </ac:spMkLst>
        </pc:spChg>
        <pc:spChg chg="del mod">
          <ac:chgData name="Usuario invitado" userId="S::urn:spo:anon#5de366d63ae414eb190061047ba48e70533863da335f784b3fc867fd8be01780::" providerId="AD" clId="Web-{0A6FEFFB-7689-76FB-C19E-21E79BC5EFE9}" dt="2023-12-12T13:20:29.110" v="73"/>
          <ac:spMkLst>
            <pc:docMk/>
            <pc:sldMk cId="2846433084" sldId="291"/>
            <ac:spMk id="11" creationId="{93D5D9F3-5B01-40DC-A47C-4E7967EEC07E}"/>
          </ac:spMkLst>
        </pc:spChg>
        <pc:spChg chg="add del mod">
          <ac:chgData name="Usuario invitado" userId="S::urn:spo:anon#5de366d63ae414eb190061047ba48e70533863da335f784b3fc867fd8be01780::" providerId="AD" clId="Web-{0A6FEFFB-7689-76FB-C19E-21E79BC5EFE9}" dt="2023-12-12T13:20:35.642" v="74"/>
          <ac:spMkLst>
            <pc:docMk/>
            <pc:sldMk cId="2846433084" sldId="291"/>
            <ac:spMk id="12" creationId="{466EE1B3-8600-D13C-C06C-A862757FD357}"/>
          </ac:spMkLst>
        </pc:spChg>
        <pc:spChg chg="del">
          <ac:chgData name="Usuario invitado" userId="S::urn:spo:anon#5de366d63ae414eb190061047ba48e70533863da335f784b3fc867fd8be01780::" providerId="AD" clId="Web-{0A6FEFFB-7689-76FB-C19E-21E79BC5EFE9}" dt="2023-12-12T13:20:00.094" v="64"/>
          <ac:spMkLst>
            <pc:docMk/>
            <pc:sldMk cId="2846433084" sldId="291"/>
            <ac:spMk id="13" creationId="{43B2082A-92EA-4E3D-87BA-213F4D066C58}"/>
          </ac:spMkLst>
        </pc:spChg>
        <pc:spChg chg="del">
          <ac:chgData name="Usuario invitado" userId="S::urn:spo:anon#5de366d63ae414eb190061047ba48e70533863da335f784b3fc867fd8be01780::" providerId="AD" clId="Web-{0A6FEFFB-7689-76FB-C19E-21E79BC5EFE9}" dt="2023-12-12T13:20:41.298" v="75"/>
          <ac:spMkLst>
            <pc:docMk/>
            <pc:sldMk cId="2846433084" sldId="291"/>
            <ac:spMk id="14" creationId="{B8529CDE-81D2-4ABC-97FD-67F8D1BFF004}"/>
          </ac:spMkLst>
        </pc:spChg>
        <pc:spChg chg="del mod">
          <ac:chgData name="Usuario invitado" userId="S::urn:spo:anon#5de366d63ae414eb190061047ba48e70533863da335f784b3fc867fd8be01780::" providerId="AD" clId="Web-{0A6FEFFB-7689-76FB-C19E-21E79BC5EFE9}" dt="2023-12-12T13:20:04.281" v="66"/>
          <ac:spMkLst>
            <pc:docMk/>
            <pc:sldMk cId="2846433084" sldId="291"/>
            <ac:spMk id="15" creationId="{48B13D9D-3675-4278-827F-803CFB1578E7}"/>
          </ac:spMkLst>
        </pc:spChg>
        <pc:spChg chg="del">
          <ac:chgData name="Usuario invitado" userId="S::urn:spo:anon#5de366d63ae414eb190061047ba48e70533863da335f784b3fc867fd8be01780::" providerId="AD" clId="Web-{0A6FEFFB-7689-76FB-C19E-21E79BC5EFE9}" dt="2023-12-12T13:20:44.048" v="76"/>
          <ac:spMkLst>
            <pc:docMk/>
            <pc:sldMk cId="2846433084" sldId="291"/>
            <ac:spMk id="16" creationId="{83982318-B21C-43FC-A346-FA76B67EC624}"/>
          </ac:spMkLst>
        </pc:spChg>
        <pc:spChg chg="add del mod">
          <ac:chgData name="Usuario invitado" userId="S::urn:spo:anon#5de366d63ae414eb190061047ba48e70533863da335f784b3fc867fd8be01780::" providerId="AD" clId="Web-{0A6FEFFB-7689-76FB-C19E-21E79BC5EFE9}" dt="2023-12-12T13:20:46.283" v="77"/>
          <ac:spMkLst>
            <pc:docMk/>
            <pc:sldMk cId="2846433084" sldId="291"/>
            <ac:spMk id="18" creationId="{BE180C53-0BC5-8DB5-061B-3C504D80AB16}"/>
          </ac:spMkLst>
        </pc:spChg>
        <pc:spChg chg="add del mod">
          <ac:chgData name="Usuario invitado" userId="S::urn:spo:anon#5de366d63ae414eb190061047ba48e70533863da335f784b3fc867fd8be01780::" providerId="AD" clId="Web-{0A6FEFFB-7689-76FB-C19E-21E79BC5EFE9}" dt="2023-12-12T13:20:48.486" v="78"/>
          <ac:spMkLst>
            <pc:docMk/>
            <pc:sldMk cId="2846433084" sldId="291"/>
            <ac:spMk id="20" creationId="{3D14051C-A2BC-CB53-FC17-B8945EBF8359}"/>
          </ac:spMkLst>
        </pc:spChg>
        <pc:spChg chg="add mod">
          <ac:chgData name="Usuario invitado" userId="S::urn:spo:anon#5de366d63ae414eb190061047ba48e70533863da335f784b3fc867fd8be01780::" providerId="AD" clId="Web-{0A6FEFFB-7689-76FB-C19E-21E79BC5EFE9}" dt="2023-12-12T13:38:55.630" v="457"/>
          <ac:spMkLst>
            <pc:docMk/>
            <pc:sldMk cId="2846433084" sldId="291"/>
            <ac:spMk id="22" creationId="{EEBB23EA-4829-0E5F-AA33-64898E7F9940}"/>
          </ac:spMkLst>
        </pc:spChg>
        <pc:spChg chg="mod">
          <ac:chgData name="Usuario invitado" userId="S::urn:spo:anon#5de366d63ae414eb190061047ba48e70533863da335f784b3fc867fd8be01780::" providerId="AD" clId="Web-{0A6FEFFB-7689-76FB-C19E-21E79BC5EFE9}" dt="2023-12-12T13:19:25.218" v="23" actId="20577"/>
          <ac:spMkLst>
            <pc:docMk/>
            <pc:sldMk cId="2846433084" sldId="291"/>
            <ac:spMk id="41" creationId="{46793BD1-7C04-483A-A469-DAA06C12E84E}"/>
          </ac:spMkLst>
        </pc:spChg>
        <pc:picChg chg="add del mod">
          <ac:chgData name="Usuario invitado" userId="S::urn:spo:anon#5de366d63ae414eb190061047ba48e70533863da335f784b3fc867fd8be01780::" providerId="AD" clId="Web-{0A6FEFFB-7689-76FB-C19E-21E79BC5EFE9}" dt="2023-12-12T13:24:59.822" v="185"/>
          <ac:picMkLst>
            <pc:docMk/>
            <pc:sldMk cId="2846433084" sldId="291"/>
            <ac:picMk id="21" creationId="{A6027A1C-1F03-CFE9-8F8F-1EA752E2A53C}"/>
          </ac:picMkLst>
        </pc:picChg>
      </pc:sldChg>
      <pc:sldChg chg="new del">
        <pc:chgData name="Usuario invitado" userId="S::urn:spo:anon#5de366d63ae414eb190061047ba48e70533863da335f784b3fc867fd8be01780::" providerId="AD" clId="Web-{0A6FEFFB-7689-76FB-C19E-21E79BC5EFE9}" dt="2023-12-12T13:30:22.723" v="246"/>
        <pc:sldMkLst>
          <pc:docMk/>
          <pc:sldMk cId="261708520" sldId="292"/>
        </pc:sldMkLst>
      </pc:sldChg>
    </pc:docChg>
  </pc:docChgLst>
  <pc:docChgLst>
    <pc:chgData name="Usuario invitado" userId="S::urn:spo:anon#5de366d63ae414eb190061047ba48e70533863da335f784b3fc867fd8be01780::" providerId="AD" clId="Web-{83C220DF-05C8-0029-189E-73621838036B}"/>
    <pc:docChg chg="addSld delSld modSld sldOrd">
      <pc:chgData name="Usuario invitado" userId="S::urn:spo:anon#5de366d63ae414eb190061047ba48e70533863da335f784b3fc867fd8be01780::" providerId="AD" clId="Web-{83C220DF-05C8-0029-189E-73621838036B}" dt="2023-12-12T16:44:52.257" v="1790" actId="14100"/>
      <pc:docMkLst>
        <pc:docMk/>
      </pc:docMkLst>
      <pc:sldChg chg="modSp">
        <pc:chgData name="Usuario invitado" userId="S::urn:spo:anon#5de366d63ae414eb190061047ba48e70533863da335f784b3fc867fd8be01780::" providerId="AD" clId="Web-{83C220DF-05C8-0029-189E-73621838036B}" dt="2023-12-12T15:18:53.973" v="12" actId="20577"/>
        <pc:sldMkLst>
          <pc:docMk/>
          <pc:sldMk cId="2287114289" sldId="265"/>
        </pc:sldMkLst>
        <pc:spChg chg="mod">
          <ac:chgData name="Usuario invitado" userId="S::urn:spo:anon#5de366d63ae414eb190061047ba48e70533863da335f784b3fc867fd8be01780::" providerId="AD" clId="Web-{83C220DF-05C8-0029-189E-73621838036B}" dt="2023-12-12T15:18:53.973" v="12" actId="20577"/>
          <ac:spMkLst>
            <pc:docMk/>
            <pc:sldMk cId="2287114289" sldId="265"/>
            <ac:spMk id="26" creationId="{1B3E27D7-B302-46C5-BDCC-AC819D812304}"/>
          </ac:spMkLst>
        </pc:spChg>
      </pc:sldChg>
      <pc:sldChg chg="ord">
        <pc:chgData name="Usuario invitado" userId="S::urn:spo:anon#5de366d63ae414eb190061047ba48e70533863da335f784b3fc867fd8be01780::" providerId="AD" clId="Web-{83C220DF-05C8-0029-189E-73621838036B}" dt="2023-12-12T15:41:03.709" v="381"/>
        <pc:sldMkLst>
          <pc:docMk/>
          <pc:sldMk cId="3109663363" sldId="266"/>
        </pc:sldMkLst>
      </pc:sldChg>
      <pc:sldChg chg="modSp del">
        <pc:chgData name="Usuario invitado" userId="S::urn:spo:anon#5de366d63ae414eb190061047ba48e70533863da335f784b3fc867fd8be01780::" providerId="AD" clId="Web-{83C220DF-05C8-0029-189E-73621838036B}" dt="2023-12-12T15:21:52.354" v="20"/>
        <pc:sldMkLst>
          <pc:docMk/>
          <pc:sldMk cId="2116083908" sldId="274"/>
        </pc:sldMkLst>
        <pc:graphicFrameChg chg="modGraphic">
          <ac:chgData name="Usuario invitado" userId="S::urn:spo:anon#5de366d63ae414eb190061047ba48e70533863da335f784b3fc867fd8be01780::" providerId="AD" clId="Web-{83C220DF-05C8-0029-189E-73621838036B}" dt="2023-12-12T15:21:39.604" v="19" actId="20577"/>
          <ac:graphicFrameMkLst>
            <pc:docMk/>
            <pc:sldMk cId="2116083908" sldId="274"/>
            <ac:graphicFrameMk id="16" creationId="{0A833E4E-185B-4CCE-AAFC-276C10C26B12}"/>
          </ac:graphicFrameMkLst>
        </pc:graphicFrameChg>
      </pc:sldChg>
      <pc:sldChg chg="addSp delSp modSp ord">
        <pc:chgData name="Usuario invitado" userId="S::urn:spo:anon#5de366d63ae414eb190061047ba48e70533863da335f784b3fc867fd8be01780::" providerId="AD" clId="Web-{83C220DF-05C8-0029-189E-73621838036B}" dt="2023-12-12T16:35:31.986" v="1495"/>
        <pc:sldMkLst>
          <pc:docMk/>
          <pc:sldMk cId="1986218152" sldId="279"/>
        </pc:sldMkLst>
        <pc:spChg chg="add mod ord">
          <ac:chgData name="Usuario invitado" userId="S::urn:spo:anon#5de366d63ae414eb190061047ba48e70533863da335f784b3fc867fd8be01780::" providerId="AD" clId="Web-{83C220DF-05C8-0029-189E-73621838036B}" dt="2023-12-12T16:28:18.158" v="1379"/>
          <ac:spMkLst>
            <pc:docMk/>
            <pc:sldMk cId="1986218152" sldId="279"/>
            <ac:spMk id="2" creationId="{8BE73173-86EA-059D-0ED1-284A22DB2AF5}"/>
          </ac:spMkLst>
        </pc:spChg>
        <pc:spChg chg="add del mod">
          <ac:chgData name="Usuario invitado" userId="S::urn:spo:anon#5de366d63ae414eb190061047ba48e70533863da335f784b3fc867fd8be01780::" providerId="AD" clId="Web-{83C220DF-05C8-0029-189E-73621838036B}" dt="2023-12-12T16:30:13.318" v="1411"/>
          <ac:spMkLst>
            <pc:docMk/>
            <pc:sldMk cId="1986218152" sldId="279"/>
            <ac:spMk id="3" creationId="{46FE7058-A8C7-2231-568C-0371B5DFF436}"/>
          </ac:spMkLst>
        </pc:spChg>
        <pc:spChg chg="mod">
          <ac:chgData name="Usuario invitado" userId="S::urn:spo:anon#5de366d63ae414eb190061047ba48e70533863da335f784b3fc867fd8be01780::" providerId="AD" clId="Web-{83C220DF-05C8-0029-189E-73621838036B}" dt="2023-12-12T16:16:20.381" v="1322" actId="20577"/>
          <ac:spMkLst>
            <pc:docMk/>
            <pc:sldMk cId="1986218152" sldId="279"/>
            <ac:spMk id="10" creationId="{C95E17A9-94C3-43A2-AF79-D18356EA3681}"/>
          </ac:spMkLst>
        </pc:spChg>
        <pc:spChg chg="mod">
          <ac:chgData name="Usuario invitado" userId="S::urn:spo:anon#5de366d63ae414eb190061047ba48e70533863da335f784b3fc867fd8be01780::" providerId="AD" clId="Web-{83C220DF-05C8-0029-189E-73621838036B}" dt="2023-12-12T16:32:12.620" v="1492" actId="20577"/>
          <ac:spMkLst>
            <pc:docMk/>
            <pc:sldMk cId="1986218152" sldId="279"/>
            <ac:spMk id="11" creationId="{BD10AD8D-8DE5-40F2-A2F2-E7567BEC34E4}"/>
          </ac:spMkLst>
        </pc:spChg>
        <pc:picChg chg="mod modCrop">
          <ac:chgData name="Usuario invitado" userId="S::urn:spo:anon#5de366d63ae414eb190061047ba48e70533863da335f784b3fc867fd8be01780::" providerId="AD" clId="Web-{83C220DF-05C8-0029-189E-73621838036B}" dt="2023-12-12T16:29:13.722" v="1396" actId="1076"/>
          <ac:picMkLst>
            <pc:docMk/>
            <pc:sldMk cId="1986218152" sldId="279"/>
            <ac:picMk id="17" creationId="{3FA0F8C9-F32D-4445-8575-A05AF1461A66}"/>
          </ac:picMkLst>
        </pc:picChg>
      </pc:sldChg>
      <pc:sldChg chg="addSp delSp modSp ord">
        <pc:chgData name="Usuario invitado" userId="S::urn:spo:anon#5de366d63ae414eb190061047ba48e70533863da335f784b3fc867fd8be01780::" providerId="AD" clId="Web-{83C220DF-05C8-0029-189E-73621838036B}" dt="2023-12-12T16:14:38.768" v="1292"/>
        <pc:sldMkLst>
          <pc:docMk/>
          <pc:sldMk cId="892730812" sldId="281"/>
        </pc:sldMkLst>
        <pc:spChg chg="mod">
          <ac:chgData name="Usuario invitado" userId="S::urn:spo:anon#5de366d63ae414eb190061047ba48e70533863da335f784b3fc867fd8be01780::" providerId="AD" clId="Web-{83C220DF-05C8-0029-189E-73621838036B}" dt="2023-12-12T16:06:21.344" v="1144" actId="20577"/>
          <ac:spMkLst>
            <pc:docMk/>
            <pc:sldMk cId="892730812" sldId="281"/>
            <ac:spMk id="6" creationId="{5908C076-77CC-433E-AFC7-2562453C5E51}"/>
          </ac:spMkLst>
        </pc:spChg>
        <pc:spChg chg="add del mod ord">
          <ac:chgData name="Usuario invitado" userId="S::urn:spo:anon#5de366d63ae414eb190061047ba48e70533863da335f784b3fc867fd8be01780::" providerId="AD" clId="Web-{83C220DF-05C8-0029-189E-73621838036B}" dt="2023-12-12T15:42:10.040" v="393"/>
          <ac:spMkLst>
            <pc:docMk/>
            <pc:sldMk cId="892730812" sldId="281"/>
            <ac:spMk id="165" creationId="{98028D3F-1728-FB10-54D5-686029E808C2}"/>
          </ac:spMkLst>
        </pc:spChg>
        <pc:spChg chg="add mod ord">
          <ac:chgData name="Usuario invitado" userId="S::urn:spo:anon#5de366d63ae414eb190061047ba48e70533863da335f784b3fc867fd8be01780::" providerId="AD" clId="Web-{83C220DF-05C8-0029-189E-73621838036B}" dt="2023-12-12T15:42:36.463" v="397"/>
          <ac:spMkLst>
            <pc:docMk/>
            <pc:sldMk cId="892730812" sldId="281"/>
            <ac:spMk id="235" creationId="{2EFF6C99-00AC-4F80-9534-DEBA6640483B}"/>
          </ac:spMkLst>
        </pc:spChg>
        <pc:spChg chg="add del mod">
          <ac:chgData name="Usuario invitado" userId="S::urn:spo:anon#5de366d63ae414eb190061047ba48e70533863da335f784b3fc867fd8be01780::" providerId="AD" clId="Web-{83C220DF-05C8-0029-189E-73621838036B}" dt="2023-12-12T15:45:42.563" v="490"/>
          <ac:spMkLst>
            <pc:docMk/>
            <pc:sldMk cId="892730812" sldId="281"/>
            <ac:spMk id="2282" creationId="{AF3A9A1E-D2C3-44D8-FD09-D9F579D877BE}"/>
          </ac:spMkLst>
        </pc:spChg>
        <pc:spChg chg="add del mod">
          <ac:chgData name="Usuario invitado" userId="S::urn:spo:anon#5de366d63ae414eb190061047ba48e70533863da335f784b3fc867fd8be01780::" providerId="AD" clId="Web-{83C220DF-05C8-0029-189E-73621838036B}" dt="2023-12-12T15:46:18.815" v="493"/>
          <ac:spMkLst>
            <pc:docMk/>
            <pc:sldMk cId="892730812" sldId="281"/>
            <ac:spMk id="2324" creationId="{B96CA1D4-D017-A93D-B16D-05349E707108}"/>
          </ac:spMkLst>
        </pc:spChg>
        <pc:spChg chg="add del mod">
          <ac:chgData name="Usuario invitado" userId="S::urn:spo:anon#5de366d63ae414eb190061047ba48e70533863da335f784b3fc867fd8be01780::" providerId="AD" clId="Web-{83C220DF-05C8-0029-189E-73621838036B}" dt="2023-12-12T16:03:12.868" v="924"/>
          <ac:spMkLst>
            <pc:docMk/>
            <pc:sldMk cId="892730812" sldId="281"/>
            <ac:spMk id="2327" creationId="{B941F165-9B4B-13E4-F9DD-CDC3B6642E3A}"/>
          </ac:spMkLst>
        </pc:spChg>
        <pc:spChg chg="add del mod">
          <ac:chgData name="Usuario invitado" userId="S::urn:spo:anon#5de366d63ae414eb190061047ba48e70533863da335f784b3fc867fd8be01780::" providerId="AD" clId="Web-{83C220DF-05C8-0029-189E-73621838036B}" dt="2023-12-12T16:03:31.806" v="928"/>
          <ac:spMkLst>
            <pc:docMk/>
            <pc:sldMk cId="892730812" sldId="281"/>
            <ac:spMk id="2332" creationId="{5B4BD762-21F8-888D-3472-A25BC18D83B6}"/>
          </ac:spMkLst>
        </pc:spChg>
        <pc:spChg chg="add mod">
          <ac:chgData name="Usuario invitado" userId="S::urn:spo:anon#5de366d63ae414eb190061047ba48e70533863da335f784b3fc867fd8be01780::" providerId="AD" clId="Web-{83C220DF-05C8-0029-189E-73621838036B}" dt="2023-12-12T16:10:14.102" v="1287" actId="1076"/>
          <ac:spMkLst>
            <pc:docMk/>
            <pc:sldMk cId="892730812" sldId="281"/>
            <ac:spMk id="2333" creationId="{4BEE0936-C725-C53B-E5E2-EC795DC47BF2}"/>
          </ac:spMkLst>
        </pc:spChg>
        <pc:graphicFrameChg chg="add del mod modGraphic">
          <ac:chgData name="Usuario invitado" userId="S::urn:spo:anon#5de366d63ae414eb190061047ba48e70533863da335f784b3fc867fd8be01780::" providerId="AD" clId="Web-{83C220DF-05C8-0029-189E-73621838036B}" dt="2023-12-12T15:46:07.221" v="492"/>
          <ac:graphicFrameMkLst>
            <pc:docMk/>
            <pc:sldMk cId="892730812" sldId="281"/>
            <ac:graphicFrameMk id="16" creationId="{7DE338FC-CFF5-4AFF-96C0-F078FA4FF340}"/>
          </ac:graphicFrameMkLst>
        </pc:graphicFrameChg>
        <pc:graphicFrameChg chg="add del mod ord modGraphic">
          <ac:chgData name="Usuario invitado" userId="S::urn:spo:anon#5de366d63ae414eb190061047ba48e70533863da335f784b3fc867fd8be01780::" providerId="AD" clId="Web-{83C220DF-05C8-0029-189E-73621838036B}" dt="2023-12-12T16:03:04.399" v="923"/>
          <ac:graphicFrameMkLst>
            <pc:docMk/>
            <pc:sldMk cId="892730812" sldId="281"/>
            <ac:graphicFrameMk id="2325" creationId="{53F61ABA-99FE-93FB-61EC-CF4A26993B28}"/>
          </ac:graphicFrameMkLst>
        </pc:graphicFrameChg>
        <pc:graphicFrameChg chg="add del mod ord modGraphic">
          <ac:chgData name="Usuario invitado" userId="S::urn:spo:anon#5de366d63ae414eb190061047ba48e70533863da335f784b3fc867fd8be01780::" providerId="AD" clId="Web-{83C220DF-05C8-0029-189E-73621838036B}" dt="2023-12-12T16:03:28.025" v="927"/>
          <ac:graphicFrameMkLst>
            <pc:docMk/>
            <pc:sldMk cId="892730812" sldId="281"/>
            <ac:graphicFrameMk id="2328" creationId="{CF3B403B-0450-1E03-1EBA-1A2E0D05C190}"/>
          </ac:graphicFrameMkLst>
        </pc:graphicFrameChg>
        <pc:graphicFrameChg chg="add mod modGraphic">
          <ac:chgData name="Usuario invitado" userId="S::urn:spo:anon#5de366d63ae414eb190061047ba48e70533863da335f784b3fc867fd8be01780::" providerId="AD" clId="Web-{83C220DF-05C8-0029-189E-73621838036B}" dt="2023-12-12T16:07:36.425" v="1193"/>
          <ac:graphicFrameMkLst>
            <pc:docMk/>
            <pc:sldMk cId="892730812" sldId="281"/>
            <ac:graphicFrameMk id="2330" creationId="{5D57DF51-2B75-2ADF-A7B0-98357C83E05F}"/>
          </ac:graphicFrameMkLst>
        </pc:graphicFrameChg>
      </pc:sldChg>
      <pc:sldChg chg="modSp">
        <pc:chgData name="Usuario invitado" userId="S::urn:spo:anon#5de366d63ae414eb190061047ba48e70533863da335f784b3fc867fd8be01780::" providerId="AD" clId="Web-{83C220DF-05C8-0029-189E-73621838036B}" dt="2023-12-12T16:13:39.266" v="1290"/>
        <pc:sldMkLst>
          <pc:docMk/>
          <pc:sldMk cId="2790495861" sldId="283"/>
        </pc:sldMkLst>
        <pc:spChg chg="mod">
          <ac:chgData name="Usuario invitado" userId="S::urn:spo:anon#5de366d63ae414eb190061047ba48e70533863da335f784b3fc867fd8be01780::" providerId="AD" clId="Web-{83C220DF-05C8-0029-189E-73621838036B}" dt="2023-12-12T16:13:31.844" v="1288"/>
          <ac:spMkLst>
            <pc:docMk/>
            <pc:sldMk cId="2790495861" sldId="283"/>
            <ac:spMk id="11" creationId="{93D5D9F3-5B01-40DC-A47C-4E7967EEC07E}"/>
          </ac:spMkLst>
        </pc:spChg>
        <pc:spChg chg="mod">
          <ac:chgData name="Usuario invitado" userId="S::urn:spo:anon#5de366d63ae414eb190061047ba48e70533863da335f784b3fc867fd8be01780::" providerId="AD" clId="Web-{83C220DF-05C8-0029-189E-73621838036B}" dt="2023-12-12T16:13:36.235" v="1289"/>
          <ac:spMkLst>
            <pc:docMk/>
            <pc:sldMk cId="2790495861" sldId="283"/>
            <ac:spMk id="14" creationId="{B8529CDE-81D2-4ABC-97FD-67F8D1BFF004}"/>
          </ac:spMkLst>
        </pc:spChg>
        <pc:spChg chg="mod">
          <ac:chgData name="Usuario invitado" userId="S::urn:spo:anon#5de366d63ae414eb190061047ba48e70533863da335f784b3fc867fd8be01780::" providerId="AD" clId="Web-{83C220DF-05C8-0029-189E-73621838036B}" dt="2023-12-12T16:13:39.266" v="1290"/>
          <ac:spMkLst>
            <pc:docMk/>
            <pc:sldMk cId="2790495861" sldId="283"/>
            <ac:spMk id="16" creationId="{83982318-B21C-43FC-A346-FA76B67EC624}"/>
          </ac:spMkLst>
        </pc:spChg>
      </pc:sldChg>
      <pc:sldChg chg="addSp delSp modSp del ord">
        <pc:chgData name="Usuario invitado" userId="S::urn:spo:anon#5de366d63ae414eb190061047ba48e70533863da335f784b3fc867fd8be01780::" providerId="AD" clId="Web-{83C220DF-05C8-0029-189E-73621838036B}" dt="2023-12-12T16:14:54.800" v="1293"/>
        <pc:sldMkLst>
          <pc:docMk/>
          <pc:sldMk cId="2846433084" sldId="291"/>
        </pc:sldMkLst>
        <pc:spChg chg="mod">
          <ac:chgData name="Usuario invitado" userId="S::urn:spo:anon#5de366d63ae414eb190061047ba48e70533863da335f784b3fc867fd8be01780::" providerId="AD" clId="Web-{83C220DF-05C8-0029-189E-73621838036B}" dt="2023-12-12T15:31:19.750" v="304" actId="20577"/>
          <ac:spMkLst>
            <pc:docMk/>
            <pc:sldMk cId="2846433084" sldId="291"/>
            <ac:spMk id="2" creationId="{304B47DD-5043-5214-9565-E577DF6EB87A}"/>
          </ac:spMkLst>
        </pc:spChg>
        <pc:spChg chg="del">
          <ac:chgData name="Usuario invitado" userId="S::urn:spo:anon#5de366d63ae414eb190061047ba48e70533863da335f784b3fc867fd8be01780::" providerId="AD" clId="Web-{83C220DF-05C8-0029-189E-73621838036B}" dt="2023-12-12T15:24:46.595" v="96"/>
          <ac:spMkLst>
            <pc:docMk/>
            <pc:sldMk cId="2846433084" sldId="291"/>
            <ac:spMk id="22" creationId="{EEBB23EA-4829-0E5F-AA33-64898E7F9940}"/>
          </ac:spMkLst>
        </pc:spChg>
        <pc:spChg chg="mod">
          <ac:chgData name="Usuario invitado" userId="S::urn:spo:anon#5de366d63ae414eb190061047ba48e70533863da335f784b3fc867fd8be01780::" providerId="AD" clId="Web-{83C220DF-05C8-0029-189E-73621838036B}" dt="2023-12-12T15:22:35.575" v="37" actId="20577"/>
          <ac:spMkLst>
            <pc:docMk/>
            <pc:sldMk cId="2846433084" sldId="291"/>
            <ac:spMk id="41" creationId="{46793BD1-7C04-483A-A469-DAA06C12E84E}"/>
          </ac:spMkLst>
        </pc:spChg>
        <pc:graphicFrameChg chg="add del mod modGraphic">
          <ac:chgData name="Usuario invitado" userId="S::urn:spo:anon#5de366d63ae414eb190061047ba48e70533863da335f784b3fc867fd8be01780::" providerId="AD" clId="Web-{83C220DF-05C8-0029-189E-73621838036B}" dt="2023-12-12T15:27:03.100" v="150"/>
          <ac:graphicFrameMkLst>
            <pc:docMk/>
            <pc:sldMk cId="2846433084" sldId="291"/>
            <ac:graphicFrameMk id="3" creationId="{6EEE47CE-8797-7BD2-D847-000282EDA2B6}"/>
          </ac:graphicFrameMkLst>
        </pc:graphicFrameChg>
        <pc:graphicFrameChg chg="add del">
          <ac:chgData name="Usuario invitado" userId="S::urn:spo:anon#5de366d63ae414eb190061047ba48e70533863da335f784b3fc867fd8be01780::" providerId="AD" clId="Web-{83C220DF-05C8-0029-189E-73621838036B}" dt="2023-12-12T15:25:26.909" v="102"/>
          <ac:graphicFrameMkLst>
            <pc:docMk/>
            <pc:sldMk cId="2846433084" sldId="291"/>
            <ac:graphicFrameMk id="29" creationId="{358EFEB5-8575-4057-43AD-E7080C1D08A2}"/>
          </ac:graphicFrameMkLst>
        </pc:graphicFrameChg>
      </pc:sldChg>
      <pc:sldChg chg="add replId">
        <pc:chgData name="Usuario invitado" userId="S::urn:spo:anon#5de366d63ae414eb190061047ba48e70533863da335f784b3fc867fd8be01780::" providerId="AD" clId="Web-{83C220DF-05C8-0029-189E-73621838036B}" dt="2023-12-12T15:09:26.139" v="0"/>
        <pc:sldMkLst>
          <pc:docMk/>
          <pc:sldMk cId="1609337171" sldId="292"/>
        </pc:sldMkLst>
      </pc:sldChg>
      <pc:sldChg chg="add replId">
        <pc:chgData name="Usuario invitado" userId="S::urn:spo:anon#5de366d63ae414eb190061047ba48e70533863da335f784b3fc867fd8be01780::" providerId="AD" clId="Web-{83C220DF-05C8-0029-189E-73621838036B}" dt="2023-12-12T15:22:02.526" v="21"/>
        <pc:sldMkLst>
          <pc:docMk/>
          <pc:sldMk cId="228305855" sldId="293"/>
        </pc:sldMkLst>
      </pc:sldChg>
      <pc:sldChg chg="modSp add replId">
        <pc:chgData name="Usuario invitado" userId="S::urn:spo:anon#5de366d63ae414eb190061047ba48e70533863da335f784b3fc867fd8be01780::" providerId="AD" clId="Web-{83C220DF-05C8-0029-189E-73621838036B}" dt="2023-12-12T15:34:58.852" v="380" actId="20577"/>
        <pc:sldMkLst>
          <pc:docMk/>
          <pc:sldMk cId="1812432803" sldId="294"/>
        </pc:sldMkLst>
        <pc:spChg chg="mod">
          <ac:chgData name="Usuario invitado" userId="S::urn:spo:anon#5de366d63ae414eb190061047ba48e70533863da335f784b3fc867fd8be01780::" providerId="AD" clId="Web-{83C220DF-05C8-0029-189E-73621838036B}" dt="2023-12-12T15:31:29.282" v="310" actId="20577"/>
          <ac:spMkLst>
            <pc:docMk/>
            <pc:sldMk cId="1812432803" sldId="294"/>
            <ac:spMk id="2" creationId="{7396E57B-70F2-48DC-97F8-5B9633B2DBBB}"/>
          </ac:spMkLst>
        </pc:spChg>
        <pc:spChg chg="mod">
          <ac:chgData name="Usuario invitado" userId="S::urn:spo:anon#5de366d63ae414eb190061047ba48e70533863da335f784b3fc867fd8be01780::" providerId="AD" clId="Web-{83C220DF-05C8-0029-189E-73621838036B}" dt="2023-12-12T15:34:58.852" v="380" actId="20577"/>
          <ac:spMkLst>
            <pc:docMk/>
            <pc:sldMk cId="1812432803" sldId="294"/>
            <ac:spMk id="5" creationId="{A3EB050E-CB63-A406-C570-5CDA0F8FBFFD}"/>
          </ac:spMkLst>
        </pc:spChg>
      </pc:sldChg>
      <pc:sldChg chg="modSp add ord replId">
        <pc:chgData name="Usuario invitado" userId="S::urn:spo:anon#5de366d63ae414eb190061047ba48e70533863da335f784b3fc867fd8be01780::" providerId="AD" clId="Web-{83C220DF-05C8-0029-189E-73621838036B}" dt="2023-12-12T16:44:52.257" v="1790" actId="14100"/>
        <pc:sldMkLst>
          <pc:docMk/>
          <pc:sldMk cId="2725107664" sldId="295"/>
        </pc:sldMkLst>
        <pc:spChg chg="mod">
          <ac:chgData name="Usuario invitado" userId="S::urn:spo:anon#5de366d63ae414eb190061047ba48e70533863da335f784b3fc867fd8be01780::" providerId="AD" clId="Web-{83C220DF-05C8-0029-189E-73621838036B}" dt="2023-12-12T16:41:51.266" v="1666" actId="20577"/>
          <ac:spMkLst>
            <pc:docMk/>
            <pc:sldMk cId="2725107664" sldId="295"/>
            <ac:spMk id="2" creationId="{304B47DD-5043-5214-9565-E577DF6EB87A}"/>
          </ac:spMkLst>
        </pc:spChg>
        <pc:spChg chg="mod">
          <ac:chgData name="Usuario invitado" userId="S::urn:spo:anon#5de366d63ae414eb190061047ba48e70533863da335f784b3fc867fd8be01780::" providerId="AD" clId="Web-{83C220DF-05C8-0029-189E-73621838036B}" dt="2023-12-12T16:44:52.257" v="1790" actId="14100"/>
          <ac:spMkLst>
            <pc:docMk/>
            <pc:sldMk cId="2725107664" sldId="295"/>
            <ac:spMk id="22" creationId="{EEBB23EA-4829-0E5F-AA33-64898E7F9940}"/>
          </ac:spMkLst>
        </pc:spChg>
        <pc:spChg chg="mod">
          <ac:chgData name="Usuario invitado" userId="S::urn:spo:anon#5de366d63ae414eb190061047ba48e70533863da335f784b3fc867fd8be01780::" providerId="AD" clId="Web-{83C220DF-05C8-0029-189E-73621838036B}" dt="2023-12-12T16:41:22.906" v="1648" actId="20577"/>
          <ac:spMkLst>
            <pc:docMk/>
            <pc:sldMk cId="2725107664" sldId="295"/>
            <ac:spMk id="41" creationId="{46793BD1-7C04-483A-A469-DAA06C12E84E}"/>
          </ac:spMkLst>
        </pc:spChg>
      </pc:sldChg>
    </pc:docChg>
  </pc:docChgLst>
  <pc:docChgLst>
    <pc:chgData name="Usuario invitado" userId="S::urn:spo:anon#5de366d63ae414eb190061047ba48e70533863da335f784b3fc867fd8be01780::" providerId="AD" clId="Web-{2052FDAD-39F6-5120-39C3-BCED22AAF73F}"/>
    <pc:docChg chg="addSld delSld modSld sldOrd">
      <pc:chgData name="Usuario invitado" userId="S::urn:spo:anon#5de366d63ae414eb190061047ba48e70533863da335f784b3fc867fd8be01780::" providerId="AD" clId="Web-{2052FDAD-39F6-5120-39C3-BCED22AAF73F}" dt="2023-12-13T19:44:49.248" v="2297" actId="14100"/>
      <pc:docMkLst>
        <pc:docMk/>
      </pc:docMkLst>
      <pc:sldChg chg="modSp mod setBg">
        <pc:chgData name="Usuario invitado" userId="S::urn:spo:anon#5de366d63ae414eb190061047ba48e70533863da335f784b3fc867fd8be01780::" providerId="AD" clId="Web-{2052FDAD-39F6-5120-39C3-BCED22AAF73F}" dt="2023-12-13T17:57:11.417" v="230"/>
        <pc:sldMkLst>
          <pc:docMk/>
          <pc:sldMk cId="1325035235" sldId="256"/>
        </pc:sldMkLst>
        <pc:picChg chg="mod">
          <ac:chgData name="Usuario invitado" userId="S::urn:spo:anon#5de366d63ae414eb190061047ba48e70533863da335f784b3fc867fd8be01780::" providerId="AD" clId="Web-{2052FDAD-39F6-5120-39C3-BCED22AAF73F}" dt="2023-12-13T17:57:11.417" v="230"/>
          <ac:picMkLst>
            <pc:docMk/>
            <pc:sldMk cId="1325035235" sldId="256"/>
            <ac:picMk id="11" creationId="{907D108F-FAE9-415F-9D78-68DD9C7087A9}"/>
          </ac:picMkLst>
        </pc:picChg>
      </pc:sldChg>
      <pc:sldChg chg="addSp modSp ord">
        <pc:chgData name="Usuario invitado" userId="S::urn:spo:anon#5de366d63ae414eb190061047ba48e70533863da335f784b3fc867fd8be01780::" providerId="AD" clId="Web-{2052FDAD-39F6-5120-39C3-BCED22AAF73F}" dt="2023-12-13T18:50:38.389" v="1510" actId="20577"/>
        <pc:sldMkLst>
          <pc:docMk/>
          <pc:sldMk cId="505301194" sldId="257"/>
        </pc:sldMkLst>
        <pc:spChg chg="add mod">
          <ac:chgData name="Usuario invitado" userId="S::urn:spo:anon#5de366d63ae414eb190061047ba48e70533863da335f784b3fc867fd8be01780::" providerId="AD" clId="Web-{2052FDAD-39F6-5120-39C3-BCED22AAF73F}" dt="2023-12-13T18:50:23.451" v="1494"/>
          <ac:spMkLst>
            <pc:docMk/>
            <pc:sldMk cId="505301194" sldId="257"/>
            <ac:spMk id="2" creationId="{83AA4AEA-35DB-1CDC-B5B5-EF07CEB3F06D}"/>
          </ac:spMkLst>
        </pc:spChg>
        <pc:spChg chg="mod">
          <ac:chgData name="Usuario invitado" userId="S::urn:spo:anon#5de366d63ae414eb190061047ba48e70533863da335f784b3fc867fd8be01780::" providerId="AD" clId="Web-{2052FDAD-39F6-5120-39C3-BCED22AAF73F}" dt="2023-12-13T18:50:38.389" v="1510" actId="20577"/>
          <ac:spMkLst>
            <pc:docMk/>
            <pc:sldMk cId="505301194" sldId="257"/>
            <ac:spMk id="22" creationId="{F809B1EC-12CB-46FA-AC38-224440AAF643}"/>
          </ac:spMkLst>
        </pc:spChg>
        <pc:graphicFrameChg chg="mod modGraphic">
          <ac:chgData name="Usuario invitado" userId="S::urn:spo:anon#5de366d63ae414eb190061047ba48e70533863da335f784b3fc867fd8be01780::" providerId="AD" clId="Web-{2052FDAD-39F6-5120-39C3-BCED22AAF73F}" dt="2023-12-13T18:48:12.696" v="1410" actId="1076"/>
          <ac:graphicFrameMkLst>
            <pc:docMk/>
            <pc:sldMk cId="505301194" sldId="257"/>
            <ac:graphicFrameMk id="15" creationId="{91828F2F-019B-412C-81D7-A847308D67BC}"/>
          </ac:graphicFrameMkLst>
        </pc:graphicFrameChg>
      </pc:sldChg>
      <pc:sldChg chg="del">
        <pc:chgData name="Usuario invitado" userId="S::urn:spo:anon#5de366d63ae414eb190061047ba48e70533863da335f784b3fc867fd8be01780::" providerId="AD" clId="Web-{2052FDAD-39F6-5120-39C3-BCED22AAF73F}" dt="2023-12-13T18:04:43.200" v="400"/>
        <pc:sldMkLst>
          <pc:docMk/>
          <pc:sldMk cId="1439886384" sldId="280"/>
        </pc:sldMkLst>
      </pc:sldChg>
      <pc:sldChg chg="modSp ord">
        <pc:chgData name="Usuario invitado" userId="S::urn:spo:anon#5de366d63ae414eb190061047ba48e70533863da335f784b3fc867fd8be01780::" providerId="AD" clId="Web-{2052FDAD-39F6-5120-39C3-BCED22AAF73F}" dt="2023-12-13T19:03:01.480" v="1746" actId="14100"/>
        <pc:sldMkLst>
          <pc:docMk/>
          <pc:sldMk cId="2180905419" sldId="282"/>
        </pc:sldMkLst>
        <pc:spChg chg="mod">
          <ac:chgData name="Usuario invitado" userId="S::urn:spo:anon#5de366d63ae414eb190061047ba48e70533863da335f784b3fc867fd8be01780::" providerId="AD" clId="Web-{2052FDAD-39F6-5120-39C3-BCED22AAF73F}" dt="2023-12-13T18:03:17.087" v="394"/>
          <ac:spMkLst>
            <pc:docMk/>
            <pc:sldMk cId="2180905419" sldId="282"/>
            <ac:spMk id="11" creationId="{EFB7EFED-1FEF-479A-8991-D83E4EF61320}"/>
          </ac:spMkLst>
        </pc:spChg>
        <pc:spChg chg="mod">
          <ac:chgData name="Usuario invitado" userId="S::urn:spo:anon#5de366d63ae414eb190061047ba48e70533863da335f784b3fc867fd8be01780::" providerId="AD" clId="Web-{2052FDAD-39F6-5120-39C3-BCED22AAF73F}" dt="2023-12-13T17:55:27.538" v="221"/>
          <ac:spMkLst>
            <pc:docMk/>
            <pc:sldMk cId="2180905419" sldId="282"/>
            <ac:spMk id="12" creationId="{B777AF30-F411-4E54-BED3-914D737328DC}"/>
          </ac:spMkLst>
        </pc:spChg>
        <pc:spChg chg="mod">
          <ac:chgData name="Usuario invitado" userId="S::urn:spo:anon#5de366d63ae414eb190061047ba48e70533863da335f784b3fc867fd8be01780::" providerId="AD" clId="Web-{2052FDAD-39F6-5120-39C3-BCED22AAF73F}" dt="2023-12-13T18:03:21.119" v="397"/>
          <ac:spMkLst>
            <pc:docMk/>
            <pc:sldMk cId="2180905419" sldId="282"/>
            <ac:spMk id="13" creationId="{3DA0F29B-B8C5-493C-90DA-0CF7A66FA788}"/>
          </ac:spMkLst>
        </pc:spChg>
        <pc:spChg chg="mod">
          <ac:chgData name="Usuario invitado" userId="S::urn:spo:anon#5de366d63ae414eb190061047ba48e70533863da335f784b3fc867fd8be01780::" providerId="AD" clId="Web-{2052FDAD-39F6-5120-39C3-BCED22AAF73F}" dt="2023-12-13T19:03:01.480" v="1746" actId="14100"/>
          <ac:spMkLst>
            <pc:docMk/>
            <pc:sldMk cId="2180905419" sldId="282"/>
            <ac:spMk id="14" creationId="{577EE338-6A82-479B-BAD9-15DFC607F846}"/>
          </ac:spMkLst>
        </pc:spChg>
        <pc:spChg chg="mod">
          <ac:chgData name="Usuario invitado" userId="S::urn:spo:anon#5de366d63ae414eb190061047ba48e70533863da335f784b3fc867fd8be01780::" providerId="AD" clId="Web-{2052FDAD-39F6-5120-39C3-BCED22AAF73F}" dt="2023-12-13T17:43:18.807" v="24" actId="20577"/>
          <ac:spMkLst>
            <pc:docMk/>
            <pc:sldMk cId="2180905419" sldId="282"/>
            <ac:spMk id="49" creationId="{4CE6B3A9-5A1B-4BBF-974C-F623330C4AF3}"/>
          </ac:spMkLst>
        </pc:spChg>
      </pc:sldChg>
      <pc:sldChg chg="ord">
        <pc:chgData name="Usuario invitado" userId="S::urn:spo:anon#5de366d63ae414eb190061047ba48e70533863da335f784b3fc867fd8be01780::" providerId="AD" clId="Web-{2052FDAD-39F6-5120-39C3-BCED22AAF73F}" dt="2023-12-13T18:28:44.104" v="744"/>
        <pc:sldMkLst>
          <pc:docMk/>
          <pc:sldMk cId="3621833270" sldId="290"/>
        </pc:sldMkLst>
      </pc:sldChg>
      <pc:sldChg chg="ord">
        <pc:chgData name="Usuario invitado" userId="S::urn:spo:anon#5de366d63ae414eb190061047ba48e70533863da335f784b3fc867fd8be01780::" providerId="AD" clId="Web-{2052FDAD-39F6-5120-39C3-BCED22AAF73F}" dt="2023-12-13T18:28:57.761" v="745"/>
        <pc:sldMkLst>
          <pc:docMk/>
          <pc:sldMk cId="228305855" sldId="293"/>
        </pc:sldMkLst>
      </pc:sldChg>
      <pc:sldChg chg="modSp add ord replId">
        <pc:chgData name="Usuario invitado" userId="S::urn:spo:anon#5de366d63ae414eb190061047ba48e70533863da335f784b3fc867fd8be01780::" providerId="AD" clId="Web-{2052FDAD-39F6-5120-39C3-BCED22AAF73F}" dt="2023-12-13T18:27:39.164" v="741" actId="20577"/>
        <pc:sldMkLst>
          <pc:docMk/>
          <pc:sldMk cId="1395935571" sldId="298"/>
        </pc:sldMkLst>
        <pc:spChg chg="mod">
          <ac:chgData name="Usuario invitado" userId="S::urn:spo:anon#5de366d63ae414eb190061047ba48e70533863da335f784b3fc867fd8be01780::" providerId="AD" clId="Web-{2052FDAD-39F6-5120-39C3-BCED22AAF73F}" dt="2023-12-13T18:27:39.164" v="741" actId="20577"/>
          <ac:spMkLst>
            <pc:docMk/>
            <pc:sldMk cId="1395935571" sldId="298"/>
            <ac:spMk id="2" creationId="{304B47DD-5043-5214-9565-E577DF6EB87A}"/>
          </ac:spMkLst>
        </pc:spChg>
        <pc:spChg chg="mod">
          <ac:chgData name="Usuario invitado" userId="S::urn:spo:anon#5de366d63ae414eb190061047ba48e70533863da335f784b3fc867fd8be01780::" providerId="AD" clId="Web-{2052FDAD-39F6-5120-39C3-BCED22AAF73F}" dt="2023-12-13T18:05:23.576" v="412" actId="20577"/>
          <ac:spMkLst>
            <pc:docMk/>
            <pc:sldMk cId="1395935571" sldId="298"/>
            <ac:spMk id="41" creationId="{46793BD1-7C04-483A-A469-DAA06C12E84E}"/>
          </ac:spMkLst>
        </pc:spChg>
      </pc:sldChg>
      <pc:sldChg chg="modSp add ord replId">
        <pc:chgData name="Usuario invitado" userId="S::urn:spo:anon#5de366d63ae414eb190061047ba48e70533863da335f784b3fc867fd8be01780::" providerId="AD" clId="Web-{2052FDAD-39F6-5120-39C3-BCED22AAF73F}" dt="2023-12-13T19:15:19.961" v="1943" actId="20577"/>
        <pc:sldMkLst>
          <pc:docMk/>
          <pc:sldMk cId="1911377820" sldId="299"/>
        </pc:sldMkLst>
        <pc:spChg chg="mod">
          <ac:chgData name="Usuario invitado" userId="S::urn:spo:anon#5de366d63ae414eb190061047ba48e70533863da335f784b3fc867fd8be01780::" providerId="AD" clId="Web-{2052FDAD-39F6-5120-39C3-BCED22AAF73F}" dt="2023-12-13T18:54:43.414" v="1526" actId="20577"/>
          <ac:spMkLst>
            <pc:docMk/>
            <pc:sldMk cId="1911377820" sldId="299"/>
            <ac:spMk id="11" creationId="{EFB7EFED-1FEF-479A-8991-D83E4EF61320}"/>
          </ac:spMkLst>
        </pc:spChg>
        <pc:spChg chg="mod">
          <ac:chgData name="Usuario invitado" userId="S::urn:spo:anon#5de366d63ae414eb190061047ba48e70533863da335f784b3fc867fd8be01780::" providerId="AD" clId="Web-{2052FDAD-39F6-5120-39C3-BCED22AAF73F}" dt="2023-12-13T19:05:19.938" v="1804" actId="20577"/>
          <ac:spMkLst>
            <pc:docMk/>
            <pc:sldMk cId="1911377820" sldId="299"/>
            <ac:spMk id="12" creationId="{B777AF30-F411-4E54-BED3-914D737328DC}"/>
          </ac:spMkLst>
        </pc:spChg>
        <pc:spChg chg="mod">
          <ac:chgData name="Usuario invitado" userId="S::urn:spo:anon#5de366d63ae414eb190061047ba48e70533863da335f784b3fc867fd8be01780::" providerId="AD" clId="Web-{2052FDAD-39F6-5120-39C3-BCED22AAF73F}" dt="2023-12-13T19:06:02.049" v="1805" actId="1076"/>
          <ac:spMkLst>
            <pc:docMk/>
            <pc:sldMk cId="1911377820" sldId="299"/>
            <ac:spMk id="13" creationId="{3DA0F29B-B8C5-493C-90DA-0CF7A66FA788}"/>
          </ac:spMkLst>
        </pc:spChg>
        <pc:spChg chg="mod">
          <ac:chgData name="Usuario invitado" userId="S::urn:spo:anon#5de366d63ae414eb190061047ba48e70533863da335f784b3fc867fd8be01780::" providerId="AD" clId="Web-{2052FDAD-39F6-5120-39C3-BCED22AAF73F}" dt="2023-12-13T19:15:19.961" v="1943" actId="20577"/>
          <ac:spMkLst>
            <pc:docMk/>
            <pc:sldMk cId="1911377820" sldId="299"/>
            <ac:spMk id="14" creationId="{577EE338-6A82-479B-BAD9-15DFC607F846}"/>
          </ac:spMkLst>
        </pc:spChg>
        <pc:spChg chg="mod">
          <ac:chgData name="Usuario invitado" userId="S::urn:spo:anon#5de366d63ae414eb190061047ba48e70533863da335f784b3fc867fd8be01780::" providerId="AD" clId="Web-{2052FDAD-39F6-5120-39C3-BCED22AAF73F}" dt="2023-12-13T18:52:36.143" v="1524" actId="20577"/>
          <ac:spMkLst>
            <pc:docMk/>
            <pc:sldMk cId="1911377820" sldId="299"/>
            <ac:spMk id="49" creationId="{4CE6B3A9-5A1B-4BBF-974C-F623330C4AF3}"/>
          </ac:spMkLst>
        </pc:spChg>
      </pc:sldChg>
      <pc:sldChg chg="modSp add ord replId">
        <pc:chgData name="Usuario invitado" userId="S::urn:spo:anon#5de366d63ae414eb190061047ba48e70533863da335f784b3fc867fd8be01780::" providerId="AD" clId="Web-{2052FDAD-39F6-5120-39C3-BCED22AAF73F}" dt="2023-12-13T19:44:49.248" v="2297" actId="14100"/>
        <pc:sldMkLst>
          <pc:docMk/>
          <pc:sldMk cId="2542448232" sldId="300"/>
        </pc:sldMkLst>
        <pc:spChg chg="mod">
          <ac:chgData name="Usuario invitado" userId="S::urn:spo:anon#5de366d63ae414eb190061047ba48e70533863da335f784b3fc867fd8be01780::" providerId="AD" clId="Web-{2052FDAD-39F6-5120-39C3-BCED22AAF73F}" dt="2023-12-13T19:44:49.248" v="2297" actId="14100"/>
          <ac:spMkLst>
            <pc:docMk/>
            <pc:sldMk cId="2542448232" sldId="300"/>
            <ac:spMk id="2" creationId="{304B47DD-5043-5214-9565-E577DF6EB87A}"/>
          </ac:spMkLst>
        </pc:spChg>
        <pc:spChg chg="mod">
          <ac:chgData name="Usuario invitado" userId="S::urn:spo:anon#5de366d63ae414eb190061047ba48e70533863da335f784b3fc867fd8be01780::" providerId="AD" clId="Web-{2052FDAD-39F6-5120-39C3-BCED22AAF73F}" dt="2023-12-13T19:28:38.554" v="1960" actId="20577"/>
          <ac:spMkLst>
            <pc:docMk/>
            <pc:sldMk cId="2542448232" sldId="300"/>
            <ac:spMk id="41" creationId="{46793BD1-7C04-483A-A469-DAA06C12E84E}"/>
          </ac:spMkLst>
        </pc:spChg>
      </pc:sldChg>
      <pc:sldChg chg="addSp delSp modSp add del replId">
        <pc:chgData name="Usuario invitado" userId="S::urn:spo:anon#5de366d63ae414eb190061047ba48e70533863da335f784b3fc867fd8be01780::" providerId="AD" clId="Web-{2052FDAD-39F6-5120-39C3-BCED22AAF73F}" dt="2023-12-13T19:32:06.219" v="1984"/>
        <pc:sldMkLst>
          <pc:docMk/>
          <pc:sldMk cId="2681208831" sldId="301"/>
        </pc:sldMkLst>
        <pc:spChg chg="del">
          <ac:chgData name="Usuario invitado" userId="S::urn:spo:anon#5de366d63ae414eb190061047ba48e70533863da335f784b3fc867fd8be01780::" providerId="AD" clId="Web-{2052FDAD-39F6-5120-39C3-BCED22AAF73F}" dt="2023-12-13T19:30:03.073" v="1974"/>
          <ac:spMkLst>
            <pc:docMk/>
            <pc:sldMk cId="2681208831" sldId="301"/>
            <ac:spMk id="2" creationId="{304B47DD-5043-5214-9565-E577DF6EB87A}"/>
          </ac:spMkLst>
        </pc:spChg>
        <pc:spChg chg="add del mod">
          <ac:chgData name="Usuario invitado" userId="S::urn:spo:anon#5de366d63ae414eb190061047ba48e70533863da335f784b3fc867fd8be01780::" providerId="AD" clId="Web-{2052FDAD-39F6-5120-39C3-BCED22AAF73F}" dt="2023-12-13T19:30:11.699" v="1977"/>
          <ac:spMkLst>
            <pc:docMk/>
            <pc:sldMk cId="2681208831" sldId="301"/>
            <ac:spMk id="5" creationId="{D4B92FD8-5FE8-2358-E54E-455A9B49CCD8}"/>
          </ac:spMkLst>
        </pc:spChg>
        <pc:spChg chg="del">
          <ac:chgData name="Usuario invitado" userId="S::urn:spo:anon#5de366d63ae414eb190061047ba48e70533863da335f784b3fc867fd8be01780::" providerId="AD" clId="Web-{2052FDAD-39F6-5120-39C3-BCED22AAF73F}" dt="2023-12-13T19:30:06.448" v="1976"/>
          <ac:spMkLst>
            <pc:docMk/>
            <pc:sldMk cId="2681208831" sldId="301"/>
            <ac:spMk id="41" creationId="{46793BD1-7C04-483A-A469-DAA06C12E84E}"/>
          </ac:spMkLst>
        </pc:spChg>
        <pc:picChg chg="del">
          <ac:chgData name="Usuario invitado" userId="S::urn:spo:anon#5de366d63ae414eb190061047ba48e70533863da335f784b3fc867fd8be01780::" providerId="AD" clId="Web-{2052FDAD-39F6-5120-39C3-BCED22AAF73F}" dt="2023-12-13T19:30:06.417" v="1975"/>
          <ac:picMkLst>
            <pc:docMk/>
            <pc:sldMk cId="2681208831" sldId="301"/>
            <ac:picMk id="3" creationId="{14BBB63F-E42F-635B-DAB2-FFD459883D47}"/>
          </ac:picMkLst>
        </pc:picChg>
        <pc:picChg chg="add mod modCrop">
          <ac:chgData name="Usuario invitado" userId="S::urn:spo:anon#5de366d63ae414eb190061047ba48e70533863da335f784b3fc867fd8be01780::" providerId="AD" clId="Web-{2052FDAD-39F6-5120-39C3-BCED22AAF73F}" dt="2023-12-13T19:31:55.718" v="1983"/>
          <ac:picMkLst>
            <pc:docMk/>
            <pc:sldMk cId="2681208831" sldId="301"/>
            <ac:picMk id="6" creationId="{3EEC74BD-4AF9-C9A7-C5C7-51AA7A9E568F}"/>
          </ac:picMkLst>
        </pc:picChg>
      </pc:sldChg>
      <pc:sldChg chg="addSp delSp new del">
        <pc:chgData name="Usuario invitado" userId="S::urn:spo:anon#5de366d63ae414eb190061047ba48e70533863da335f784b3fc867fd8be01780::" providerId="AD" clId="Web-{2052FDAD-39F6-5120-39C3-BCED22AAF73F}" dt="2023-12-13T19:29:30.463" v="1972"/>
        <pc:sldMkLst>
          <pc:docMk/>
          <pc:sldMk cId="3389726765" sldId="301"/>
        </pc:sldMkLst>
        <pc:spChg chg="del">
          <ac:chgData name="Usuario invitado" userId="S::urn:spo:anon#5de366d63ae414eb190061047ba48e70533863da335f784b3fc867fd8be01780::" providerId="AD" clId="Web-{2052FDAD-39F6-5120-39C3-BCED22AAF73F}" dt="2023-12-13T19:29:06.227" v="1962"/>
          <ac:spMkLst>
            <pc:docMk/>
            <pc:sldMk cId="3389726765" sldId="301"/>
            <ac:spMk id="2" creationId="{4DA1DC80-4EF3-4D89-CC54-61BB74A8BCAE}"/>
          </ac:spMkLst>
        </pc:spChg>
        <pc:spChg chg="del">
          <ac:chgData name="Usuario invitado" userId="S::urn:spo:anon#5de366d63ae414eb190061047ba48e70533863da335f784b3fc867fd8be01780::" providerId="AD" clId="Web-{2052FDAD-39F6-5120-39C3-BCED22AAF73F}" dt="2023-12-13T19:29:09.806" v="1969"/>
          <ac:spMkLst>
            <pc:docMk/>
            <pc:sldMk cId="3389726765" sldId="301"/>
            <ac:spMk id="3" creationId="{13E7C694-D69A-8E57-3352-5B2966DF4E9A}"/>
          </ac:spMkLst>
        </pc:spChg>
        <pc:spChg chg="del">
          <ac:chgData name="Usuario invitado" userId="S::urn:spo:anon#5de366d63ae414eb190061047ba48e70533863da335f784b3fc867fd8be01780::" providerId="AD" clId="Web-{2052FDAD-39F6-5120-39C3-BCED22AAF73F}" dt="2023-12-13T19:29:09.806" v="1968"/>
          <ac:spMkLst>
            <pc:docMk/>
            <pc:sldMk cId="3389726765" sldId="301"/>
            <ac:spMk id="4" creationId="{0372FBD4-39B4-D9A3-A22C-87863D150D6C}"/>
          </ac:spMkLst>
        </pc:spChg>
        <pc:spChg chg="del">
          <ac:chgData name="Usuario invitado" userId="S::urn:spo:anon#5de366d63ae414eb190061047ba48e70533863da335f784b3fc867fd8be01780::" providerId="AD" clId="Web-{2052FDAD-39F6-5120-39C3-BCED22AAF73F}" dt="2023-12-13T19:29:09.806" v="1967"/>
          <ac:spMkLst>
            <pc:docMk/>
            <pc:sldMk cId="3389726765" sldId="301"/>
            <ac:spMk id="5" creationId="{C86D0E35-50F8-21D7-2E1E-1A41EAE59CE2}"/>
          </ac:spMkLst>
        </pc:spChg>
        <pc:spChg chg="del">
          <ac:chgData name="Usuario invitado" userId="S::urn:spo:anon#5de366d63ae414eb190061047ba48e70533863da335f784b3fc867fd8be01780::" providerId="AD" clId="Web-{2052FDAD-39F6-5120-39C3-BCED22AAF73F}" dt="2023-12-13T19:29:09.806" v="1966"/>
          <ac:spMkLst>
            <pc:docMk/>
            <pc:sldMk cId="3389726765" sldId="301"/>
            <ac:spMk id="6" creationId="{31EFC1D6-1FA1-D2A4-D9A4-DBF8854F01B4}"/>
          </ac:spMkLst>
        </pc:spChg>
        <pc:spChg chg="del">
          <ac:chgData name="Usuario invitado" userId="S::urn:spo:anon#5de366d63ae414eb190061047ba48e70533863da335f784b3fc867fd8be01780::" providerId="AD" clId="Web-{2052FDAD-39F6-5120-39C3-BCED22AAF73F}" dt="2023-12-13T19:29:09.806" v="1965"/>
          <ac:spMkLst>
            <pc:docMk/>
            <pc:sldMk cId="3389726765" sldId="301"/>
            <ac:spMk id="7" creationId="{5C872C7A-0A90-9007-C8F0-0EF81695DCB7}"/>
          </ac:spMkLst>
        </pc:spChg>
        <pc:spChg chg="del">
          <ac:chgData name="Usuario invitado" userId="S::urn:spo:anon#5de366d63ae414eb190061047ba48e70533863da335f784b3fc867fd8be01780::" providerId="AD" clId="Web-{2052FDAD-39F6-5120-39C3-BCED22AAF73F}" dt="2023-12-13T19:29:09.806" v="1964"/>
          <ac:spMkLst>
            <pc:docMk/>
            <pc:sldMk cId="3389726765" sldId="301"/>
            <ac:spMk id="8" creationId="{FAE19F86-5E0B-5D5B-33DA-62C33B14E218}"/>
          </ac:spMkLst>
        </pc:spChg>
        <pc:spChg chg="add del">
          <ac:chgData name="Usuario invitado" userId="S::urn:spo:anon#5de366d63ae414eb190061047ba48e70533863da335f784b3fc867fd8be01780::" providerId="AD" clId="Web-{2052FDAD-39F6-5120-39C3-BCED22AAF73F}" dt="2023-12-13T19:29:27.791" v="1971"/>
          <ac:spMkLst>
            <pc:docMk/>
            <pc:sldMk cId="3389726765" sldId="301"/>
            <ac:spMk id="10" creationId="{B8E619DD-D9B1-4D05-9FDF-3BCB81E2DF4D}"/>
          </ac:spMkLst>
        </pc:spChg>
        <pc:spChg chg="del">
          <ac:chgData name="Usuario invitado" userId="S::urn:spo:anon#5de366d63ae414eb190061047ba48e70533863da335f784b3fc867fd8be01780::" providerId="AD" clId="Web-{2052FDAD-39F6-5120-39C3-BCED22AAF73F}" dt="2023-12-13T19:29:09.806" v="1963"/>
          <ac:spMkLst>
            <pc:docMk/>
            <pc:sldMk cId="3389726765" sldId="301"/>
            <ac:spMk id="11" creationId="{5070E481-A701-EFBC-B82E-64FE35CF04F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3852969566309942E-2"/>
          <c:y val="2.4454853572063732E-2"/>
          <c:w val="0.94546628937007871"/>
          <c:h val="0.79350175371289378"/>
        </c:manualLayout>
      </c:layout>
      <c:lineChart>
        <c:grouping val="standard"/>
        <c:varyColors val="0"/>
        <c:ser>
          <c:idx val="0"/>
          <c:order val="0"/>
          <c:tx>
            <c:strRef>
              <c:f>Sheet1!$B$1</c:f>
              <c:strCache>
                <c:ptCount val="1"/>
                <c:pt idx="0">
                  <c:v>Artista 1</c:v>
                </c:pt>
              </c:strCache>
            </c:strRef>
          </c:tx>
          <c:spPr>
            <a:ln w="38100" cap="flat" cmpd="dbl" algn="ctr">
              <a:solidFill>
                <a:schemeClr val="accent1"/>
              </a:solidFill>
              <a:miter lim="800000"/>
            </a:ln>
            <a:effectLst/>
          </c:spPr>
          <c:marker>
            <c:symbol val="none"/>
          </c:marker>
          <c:dLbls>
            <c:dLbl>
              <c:idx val="0"/>
              <c:layout>
                <c:manualLayout>
                  <c:x val="-1.9085040696042683E-2"/>
                  <c:y val="3.900853810896128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049-44D3-BAA2-23090AC48058}"/>
                </c:ext>
              </c:extLst>
            </c:dLbl>
            <c:dLbl>
              <c:idx val="1"/>
              <c:layout>
                <c:manualLayout>
                  <c:x val="-1.3471793432500701E-2"/>
                  <c:y val="-7.151565319976242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6049-44D3-BAA2-23090AC48058}"/>
                </c:ext>
              </c:extLst>
            </c:dLbl>
            <c:dLbl>
              <c:idx val="2"/>
              <c:layout>
                <c:manualLayout>
                  <c:x val="0"/>
                  <c:y val="-4.225924961804139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6049-44D3-BAA2-23090AC48058}"/>
                </c:ext>
              </c:extLst>
            </c:dLbl>
            <c:dLbl>
              <c:idx val="3"/>
              <c:layout>
                <c:manualLayout>
                  <c:x val="-8.2326675487168293E-17"/>
                  <c:y val="-5.201138414528171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049-44D3-BAA2-23090AC48058}"/>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s-E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General</c:formatCode>
                <c:ptCount val="5"/>
                <c:pt idx="0">
                  <c:v>2024</c:v>
                </c:pt>
                <c:pt idx="1">
                  <c:v>2025</c:v>
                </c:pt>
                <c:pt idx="2">
                  <c:v>2026</c:v>
                </c:pt>
                <c:pt idx="3">
                  <c:v>2027</c:v>
                </c:pt>
                <c:pt idx="4">
                  <c:v>2028</c:v>
                </c:pt>
              </c:numCache>
            </c:numRef>
          </c:cat>
          <c:val>
            <c:numRef>
              <c:f>Sheet1!$B$2:$B$6</c:f>
              <c:numCache>
                <c:formatCode>General</c:formatCode>
                <c:ptCount val="5"/>
                <c:pt idx="0">
                  <c:v>3796.27</c:v>
                </c:pt>
                <c:pt idx="1">
                  <c:v>3420.32</c:v>
                </c:pt>
                <c:pt idx="2">
                  <c:v>3305.24</c:v>
                </c:pt>
                <c:pt idx="3">
                  <c:v>2968.42</c:v>
                </c:pt>
                <c:pt idx="4">
                  <c:v>2773.6</c:v>
                </c:pt>
              </c:numCache>
            </c:numRef>
          </c:val>
          <c:smooth val="0"/>
          <c:extLst>
            <c:ext xmlns:c16="http://schemas.microsoft.com/office/drawing/2014/chart" uri="{C3380CC4-5D6E-409C-BE32-E72D297353CC}">
              <c16:uniqueId val="{00000000-2DB9-464B-A8FB-51A45C6A578F}"/>
            </c:ext>
          </c:extLst>
        </c:ser>
        <c:ser>
          <c:idx val="1"/>
          <c:order val="1"/>
          <c:tx>
            <c:strRef>
              <c:f>Sheet1!$C$1</c:f>
              <c:strCache>
                <c:ptCount val="1"/>
                <c:pt idx="0">
                  <c:v>Artista 2</c:v>
                </c:pt>
              </c:strCache>
            </c:strRef>
          </c:tx>
          <c:spPr>
            <a:ln w="38100" cap="flat" cmpd="dbl" algn="ctr">
              <a:solidFill>
                <a:schemeClr val="accent3"/>
              </a:solidFill>
              <a:miter lim="800000"/>
            </a:ln>
            <a:effectLst/>
          </c:spPr>
          <c:marker>
            <c:symbol val="none"/>
          </c:marker>
          <c:dLbls>
            <c:dLbl>
              <c:idx val="0"/>
              <c:layout>
                <c:manualLayout>
                  <c:x val="-1.9085040696042683E-2"/>
                  <c:y val="-3.900853810896132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049-44D3-BAA2-23090AC48058}"/>
                </c:ext>
              </c:extLst>
            </c:dLbl>
            <c:dLbl>
              <c:idx val="1"/>
              <c:layout>
                <c:manualLayout>
                  <c:x val="-1.3471793432500701E-2"/>
                  <c:y val="7.476636470884247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6049-44D3-BAA2-23090AC48058}"/>
                </c:ext>
              </c:extLst>
            </c:dLbl>
            <c:dLbl>
              <c:idx val="2"/>
              <c:layout>
                <c:manualLayout>
                  <c:x val="0"/>
                  <c:y val="3.90085381089612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049-44D3-BAA2-23090AC48058}"/>
                </c:ext>
              </c:extLst>
            </c:dLbl>
            <c:dLbl>
              <c:idx val="3"/>
              <c:layout>
                <c:manualLayout>
                  <c:x val="-8.2326675487168293E-17"/>
                  <c:y val="6.826494169068225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6049-44D3-BAA2-23090AC48058}"/>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s-E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General</c:formatCode>
                <c:ptCount val="5"/>
                <c:pt idx="0">
                  <c:v>2024</c:v>
                </c:pt>
                <c:pt idx="1">
                  <c:v>2025</c:v>
                </c:pt>
                <c:pt idx="2">
                  <c:v>2026</c:v>
                </c:pt>
                <c:pt idx="3">
                  <c:v>2027</c:v>
                </c:pt>
                <c:pt idx="4">
                  <c:v>2028</c:v>
                </c:pt>
              </c:numCache>
            </c:numRef>
          </c:cat>
          <c:val>
            <c:numRef>
              <c:f>Sheet1!$C$2:$C$6</c:f>
              <c:numCache>
                <c:formatCode>General</c:formatCode>
                <c:ptCount val="5"/>
                <c:pt idx="0">
                  <c:v>4555.5200000000004</c:v>
                </c:pt>
                <c:pt idx="1">
                  <c:v>3078.29</c:v>
                </c:pt>
                <c:pt idx="2">
                  <c:v>2892.08</c:v>
                </c:pt>
                <c:pt idx="3">
                  <c:v>2721.05</c:v>
                </c:pt>
                <c:pt idx="4">
                  <c:v>2311.34</c:v>
                </c:pt>
              </c:numCache>
            </c:numRef>
          </c:val>
          <c:smooth val="0"/>
          <c:extLst>
            <c:ext xmlns:c16="http://schemas.microsoft.com/office/drawing/2014/chart" uri="{C3380CC4-5D6E-409C-BE32-E72D297353CC}">
              <c16:uniqueId val="{00000001-2DB9-464B-A8FB-51A45C6A578F}"/>
            </c:ext>
          </c:extLst>
        </c:ser>
        <c:ser>
          <c:idx val="2"/>
          <c:order val="2"/>
          <c:tx>
            <c:strRef>
              <c:f>Sheet1!$D$1</c:f>
              <c:strCache>
                <c:ptCount val="1"/>
                <c:pt idx="0">
                  <c:v>Artista 3</c:v>
                </c:pt>
              </c:strCache>
            </c:strRef>
          </c:tx>
          <c:spPr>
            <a:ln w="38100" cap="flat" cmpd="dbl" algn="ctr">
              <a:solidFill>
                <a:schemeClr val="accent5"/>
              </a:solidFill>
              <a:miter lim="800000"/>
            </a:ln>
            <a:effectLst/>
          </c:spPr>
          <c:marker>
            <c:symbol val="none"/>
          </c:marker>
          <c:dLbls>
            <c:dLbl>
              <c:idx val="0"/>
              <c:layout>
                <c:manualLayout>
                  <c:x val="-1.9085040696042683E-2"/>
                  <c:y val="-3.900853810896130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049-44D3-BAA2-23090AC48058}"/>
                </c:ext>
              </c:extLst>
            </c:dLbl>
            <c:dLbl>
              <c:idx val="1"/>
              <c:layout>
                <c:manualLayout>
                  <c:x val="-1.3471793432500701E-2"/>
                  <c:y val="-3.575782659988118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049-44D3-BAA2-23090AC48058}"/>
                </c:ext>
              </c:extLst>
            </c:dLbl>
            <c:dLbl>
              <c:idx val="2"/>
              <c:layout>
                <c:manualLayout>
                  <c:x val="0"/>
                  <c:y val="-4.876067263620164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6049-44D3-BAA2-23090AC48058}"/>
                </c:ext>
              </c:extLst>
            </c:dLbl>
            <c:dLbl>
              <c:idx val="3"/>
              <c:layout>
                <c:manualLayout>
                  <c:x val="-8.2326675487168293E-17"/>
                  <c:y val="-4.876067263620167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049-44D3-BAA2-23090AC48058}"/>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s-E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General</c:formatCode>
                <c:ptCount val="5"/>
                <c:pt idx="0">
                  <c:v>2024</c:v>
                </c:pt>
                <c:pt idx="1">
                  <c:v>2025</c:v>
                </c:pt>
                <c:pt idx="2">
                  <c:v>2026</c:v>
                </c:pt>
                <c:pt idx="3">
                  <c:v>2027</c:v>
                </c:pt>
                <c:pt idx="4">
                  <c:v>2028</c:v>
                </c:pt>
              </c:numCache>
            </c:numRef>
          </c:cat>
          <c:val>
            <c:numRef>
              <c:f>Sheet1!$D$2:$D$6</c:f>
              <c:numCache>
                <c:formatCode>General</c:formatCode>
                <c:ptCount val="5"/>
                <c:pt idx="0">
                  <c:v>6074.03</c:v>
                </c:pt>
                <c:pt idx="1">
                  <c:v>5130.49</c:v>
                </c:pt>
                <c:pt idx="2">
                  <c:v>4544.7</c:v>
                </c:pt>
                <c:pt idx="3">
                  <c:v>4081.58</c:v>
                </c:pt>
                <c:pt idx="4">
                  <c:v>3728.96</c:v>
                </c:pt>
              </c:numCache>
            </c:numRef>
          </c:val>
          <c:smooth val="0"/>
          <c:extLst>
            <c:ext xmlns:c16="http://schemas.microsoft.com/office/drawing/2014/chart" uri="{C3380CC4-5D6E-409C-BE32-E72D297353CC}">
              <c16:uniqueId val="{00000002-2DB9-464B-A8FB-51A45C6A578F}"/>
            </c:ext>
          </c:extLst>
        </c:ser>
        <c:dLbls>
          <c:showLegendKey val="0"/>
          <c:showVal val="1"/>
          <c:showCatName val="0"/>
          <c:showSerName val="0"/>
          <c:showPercent val="0"/>
          <c:showBubbleSize val="0"/>
        </c:dLbls>
        <c:smooth val="0"/>
        <c:axId val="40942159"/>
        <c:axId val="40955887"/>
      </c:lineChart>
      <c:catAx>
        <c:axId val="40942159"/>
        <c:scaling>
          <c:orientation val="minMax"/>
        </c:scaling>
        <c:delete val="0"/>
        <c:axPos val="b"/>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crossAx val="40955887"/>
        <c:crosses val="autoZero"/>
        <c:auto val="1"/>
        <c:lblAlgn val="ctr"/>
        <c:lblOffset val="100"/>
        <c:noMultiLvlLbl val="0"/>
      </c:catAx>
      <c:valAx>
        <c:axId val="40955887"/>
        <c:scaling>
          <c:orientation val="minMax"/>
        </c:scaling>
        <c:delete val="0"/>
        <c:axPos val="l"/>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crossAx val="40942159"/>
        <c:crosses val="autoZero"/>
        <c:crossBetween val="between"/>
      </c:valAx>
      <c:spPr>
        <a:noFill/>
        <a:ln>
          <a:noFill/>
        </a:ln>
        <a:effectLst/>
      </c:spPr>
    </c:plotArea>
    <c:legend>
      <c:legendPos val="t"/>
      <c:layout>
        <c:manualLayout>
          <c:xMode val="edge"/>
          <c:yMode val="edge"/>
          <c:x val="0.33989432067553443"/>
          <c:y val="0.92320206857875053"/>
          <c:w val="0.32021135864893113"/>
          <c:h val="6.3512721083634358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Bahnschrift SemiBold SemiConden" panose="020B0502040204020203" pitchFamily="34" charset="0"/>
              <a:ea typeface="+mn-ea"/>
              <a:cs typeface="+mn-cs"/>
            </a:defRPr>
          </a:pPr>
          <a:endParaRPr lang="es-E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3852969566309942E-2"/>
          <c:y val="2.4454853572063732E-2"/>
          <c:w val="0.94546628937007871"/>
          <c:h val="0.79350175371289378"/>
        </c:manualLayout>
      </c:layout>
      <c:lineChart>
        <c:grouping val="standard"/>
        <c:varyColors val="0"/>
        <c:ser>
          <c:idx val="0"/>
          <c:order val="0"/>
          <c:tx>
            <c:strRef>
              <c:f>Sheet1!$B$1</c:f>
              <c:strCache>
                <c:ptCount val="1"/>
                <c:pt idx="0">
                  <c:v>Artista 1</c:v>
                </c:pt>
              </c:strCache>
            </c:strRef>
          </c:tx>
          <c:spPr>
            <a:ln w="38100" cap="flat" cmpd="dbl" algn="ctr">
              <a:solidFill>
                <a:schemeClr val="accent1"/>
              </a:solidFill>
              <a:miter lim="800000"/>
            </a:ln>
            <a:effectLst/>
          </c:spPr>
          <c:marker>
            <c:symbol val="none"/>
          </c:marker>
          <c:dLbls>
            <c:dLbl>
              <c:idx val="0"/>
              <c:layout>
                <c:manualLayout>
                  <c:x val="-1.9085040696042683E-2"/>
                  <c:y val="3.900853810896128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049-44D3-BAA2-23090AC48058}"/>
                </c:ext>
              </c:extLst>
            </c:dLbl>
            <c:dLbl>
              <c:idx val="1"/>
              <c:layout>
                <c:manualLayout>
                  <c:x val="-1.3471793432500701E-2"/>
                  <c:y val="-7.151565319976242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6049-44D3-BAA2-23090AC48058}"/>
                </c:ext>
              </c:extLst>
            </c:dLbl>
            <c:dLbl>
              <c:idx val="2"/>
              <c:layout>
                <c:manualLayout>
                  <c:x val="0"/>
                  <c:y val="-4.225924961804139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6049-44D3-BAA2-23090AC48058}"/>
                </c:ext>
              </c:extLst>
            </c:dLbl>
            <c:dLbl>
              <c:idx val="3"/>
              <c:layout>
                <c:manualLayout>
                  <c:x val="-8.2326675487168293E-17"/>
                  <c:y val="-5.201138414528171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049-44D3-BAA2-23090AC48058}"/>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s-E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General</c:formatCode>
                <c:ptCount val="5"/>
                <c:pt idx="0">
                  <c:v>2024</c:v>
                </c:pt>
                <c:pt idx="1">
                  <c:v>2025</c:v>
                </c:pt>
                <c:pt idx="2">
                  <c:v>2026</c:v>
                </c:pt>
                <c:pt idx="3">
                  <c:v>2027</c:v>
                </c:pt>
                <c:pt idx="4">
                  <c:v>2028</c:v>
                </c:pt>
              </c:numCache>
            </c:numRef>
          </c:cat>
          <c:val>
            <c:numRef>
              <c:f>Sheet1!$B$2:$B$6</c:f>
              <c:numCache>
                <c:formatCode>General</c:formatCode>
                <c:ptCount val="5"/>
                <c:pt idx="0">
                  <c:v>3796.27</c:v>
                </c:pt>
                <c:pt idx="1">
                  <c:v>3420.32</c:v>
                </c:pt>
                <c:pt idx="2">
                  <c:v>3305.24</c:v>
                </c:pt>
                <c:pt idx="3">
                  <c:v>2968.42</c:v>
                </c:pt>
                <c:pt idx="4">
                  <c:v>2773.6</c:v>
                </c:pt>
              </c:numCache>
            </c:numRef>
          </c:val>
          <c:smooth val="0"/>
          <c:extLst>
            <c:ext xmlns:c16="http://schemas.microsoft.com/office/drawing/2014/chart" uri="{C3380CC4-5D6E-409C-BE32-E72D297353CC}">
              <c16:uniqueId val="{00000000-2DB9-464B-A8FB-51A45C6A578F}"/>
            </c:ext>
          </c:extLst>
        </c:ser>
        <c:ser>
          <c:idx val="1"/>
          <c:order val="1"/>
          <c:tx>
            <c:strRef>
              <c:f>Sheet1!$C$1</c:f>
              <c:strCache>
                <c:ptCount val="1"/>
                <c:pt idx="0">
                  <c:v>Artista 2</c:v>
                </c:pt>
              </c:strCache>
            </c:strRef>
          </c:tx>
          <c:spPr>
            <a:ln w="38100" cap="flat" cmpd="dbl" algn="ctr">
              <a:solidFill>
                <a:schemeClr val="accent3"/>
              </a:solidFill>
              <a:miter lim="800000"/>
            </a:ln>
            <a:effectLst/>
          </c:spPr>
          <c:marker>
            <c:symbol val="none"/>
          </c:marker>
          <c:dLbls>
            <c:dLbl>
              <c:idx val="0"/>
              <c:layout>
                <c:manualLayout>
                  <c:x val="-1.9085040696042683E-2"/>
                  <c:y val="-3.900853810896132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049-44D3-BAA2-23090AC48058}"/>
                </c:ext>
              </c:extLst>
            </c:dLbl>
            <c:dLbl>
              <c:idx val="1"/>
              <c:layout>
                <c:manualLayout>
                  <c:x val="-1.3471793432500701E-2"/>
                  <c:y val="7.476636470884247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6049-44D3-BAA2-23090AC48058}"/>
                </c:ext>
              </c:extLst>
            </c:dLbl>
            <c:dLbl>
              <c:idx val="2"/>
              <c:layout>
                <c:manualLayout>
                  <c:x val="0"/>
                  <c:y val="3.90085381089612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049-44D3-BAA2-23090AC48058}"/>
                </c:ext>
              </c:extLst>
            </c:dLbl>
            <c:dLbl>
              <c:idx val="3"/>
              <c:layout>
                <c:manualLayout>
                  <c:x val="-8.2326675487168293E-17"/>
                  <c:y val="6.826494169068225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6049-44D3-BAA2-23090AC48058}"/>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s-E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General</c:formatCode>
                <c:ptCount val="5"/>
                <c:pt idx="0">
                  <c:v>2024</c:v>
                </c:pt>
                <c:pt idx="1">
                  <c:v>2025</c:v>
                </c:pt>
                <c:pt idx="2">
                  <c:v>2026</c:v>
                </c:pt>
                <c:pt idx="3">
                  <c:v>2027</c:v>
                </c:pt>
                <c:pt idx="4">
                  <c:v>2028</c:v>
                </c:pt>
              </c:numCache>
            </c:numRef>
          </c:cat>
          <c:val>
            <c:numRef>
              <c:f>Sheet1!$C$2:$C$6</c:f>
              <c:numCache>
                <c:formatCode>General</c:formatCode>
                <c:ptCount val="5"/>
                <c:pt idx="0">
                  <c:v>4555.5200000000004</c:v>
                </c:pt>
                <c:pt idx="1">
                  <c:v>3078.29</c:v>
                </c:pt>
                <c:pt idx="2">
                  <c:v>2892.08</c:v>
                </c:pt>
                <c:pt idx="3">
                  <c:v>2721.05</c:v>
                </c:pt>
                <c:pt idx="4">
                  <c:v>2311.34</c:v>
                </c:pt>
              </c:numCache>
            </c:numRef>
          </c:val>
          <c:smooth val="0"/>
          <c:extLst>
            <c:ext xmlns:c16="http://schemas.microsoft.com/office/drawing/2014/chart" uri="{C3380CC4-5D6E-409C-BE32-E72D297353CC}">
              <c16:uniqueId val="{00000001-2DB9-464B-A8FB-51A45C6A578F}"/>
            </c:ext>
          </c:extLst>
        </c:ser>
        <c:ser>
          <c:idx val="2"/>
          <c:order val="2"/>
          <c:tx>
            <c:strRef>
              <c:f>Sheet1!$D$1</c:f>
              <c:strCache>
                <c:ptCount val="1"/>
                <c:pt idx="0">
                  <c:v>Artista 3</c:v>
                </c:pt>
              </c:strCache>
            </c:strRef>
          </c:tx>
          <c:spPr>
            <a:ln w="38100" cap="flat" cmpd="dbl" algn="ctr">
              <a:solidFill>
                <a:schemeClr val="accent5"/>
              </a:solidFill>
              <a:miter lim="800000"/>
            </a:ln>
            <a:effectLst/>
          </c:spPr>
          <c:marker>
            <c:symbol val="none"/>
          </c:marker>
          <c:dLbls>
            <c:dLbl>
              <c:idx val="0"/>
              <c:layout>
                <c:manualLayout>
                  <c:x val="-1.9085040696042683E-2"/>
                  <c:y val="-3.900853810896130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049-44D3-BAA2-23090AC48058}"/>
                </c:ext>
              </c:extLst>
            </c:dLbl>
            <c:dLbl>
              <c:idx val="1"/>
              <c:layout>
                <c:manualLayout>
                  <c:x val="-1.3471793432500701E-2"/>
                  <c:y val="-3.575782659988118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049-44D3-BAA2-23090AC48058}"/>
                </c:ext>
              </c:extLst>
            </c:dLbl>
            <c:dLbl>
              <c:idx val="2"/>
              <c:layout>
                <c:manualLayout>
                  <c:x val="0"/>
                  <c:y val="-4.876067263620164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6049-44D3-BAA2-23090AC48058}"/>
                </c:ext>
              </c:extLst>
            </c:dLbl>
            <c:dLbl>
              <c:idx val="3"/>
              <c:layout>
                <c:manualLayout>
                  <c:x val="-8.2326675487168293E-17"/>
                  <c:y val="-4.876067263620167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6049-44D3-BAA2-23090AC48058}"/>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s-E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General</c:formatCode>
                <c:ptCount val="5"/>
                <c:pt idx="0">
                  <c:v>2024</c:v>
                </c:pt>
                <c:pt idx="1">
                  <c:v>2025</c:v>
                </c:pt>
                <c:pt idx="2">
                  <c:v>2026</c:v>
                </c:pt>
                <c:pt idx="3">
                  <c:v>2027</c:v>
                </c:pt>
                <c:pt idx="4">
                  <c:v>2028</c:v>
                </c:pt>
              </c:numCache>
            </c:numRef>
          </c:cat>
          <c:val>
            <c:numRef>
              <c:f>Sheet1!$D$2:$D$6</c:f>
              <c:numCache>
                <c:formatCode>General</c:formatCode>
                <c:ptCount val="5"/>
                <c:pt idx="0">
                  <c:v>6074.03</c:v>
                </c:pt>
                <c:pt idx="1">
                  <c:v>5130.49</c:v>
                </c:pt>
                <c:pt idx="2">
                  <c:v>4544.7</c:v>
                </c:pt>
                <c:pt idx="3">
                  <c:v>4081.58</c:v>
                </c:pt>
                <c:pt idx="4">
                  <c:v>3728.96</c:v>
                </c:pt>
              </c:numCache>
            </c:numRef>
          </c:val>
          <c:smooth val="0"/>
          <c:extLst>
            <c:ext xmlns:c16="http://schemas.microsoft.com/office/drawing/2014/chart" uri="{C3380CC4-5D6E-409C-BE32-E72D297353CC}">
              <c16:uniqueId val="{00000002-2DB9-464B-A8FB-51A45C6A578F}"/>
            </c:ext>
          </c:extLst>
        </c:ser>
        <c:dLbls>
          <c:showLegendKey val="0"/>
          <c:showVal val="1"/>
          <c:showCatName val="0"/>
          <c:showSerName val="0"/>
          <c:showPercent val="0"/>
          <c:showBubbleSize val="0"/>
        </c:dLbls>
        <c:smooth val="0"/>
        <c:axId val="40942159"/>
        <c:axId val="40955887"/>
      </c:lineChart>
      <c:catAx>
        <c:axId val="40942159"/>
        <c:scaling>
          <c:orientation val="minMax"/>
        </c:scaling>
        <c:delete val="0"/>
        <c:axPos val="b"/>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crossAx val="40955887"/>
        <c:crosses val="autoZero"/>
        <c:auto val="1"/>
        <c:lblAlgn val="ctr"/>
        <c:lblOffset val="100"/>
        <c:noMultiLvlLbl val="0"/>
      </c:catAx>
      <c:valAx>
        <c:axId val="40955887"/>
        <c:scaling>
          <c:orientation val="minMax"/>
        </c:scaling>
        <c:delete val="0"/>
        <c:axPos val="l"/>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crossAx val="40942159"/>
        <c:crosses val="autoZero"/>
        <c:crossBetween val="between"/>
      </c:valAx>
      <c:spPr>
        <a:noFill/>
        <a:ln>
          <a:noFill/>
        </a:ln>
        <a:effectLst/>
      </c:spPr>
    </c:plotArea>
    <c:legend>
      <c:legendPos val="t"/>
      <c:layout>
        <c:manualLayout>
          <c:xMode val="edge"/>
          <c:yMode val="edge"/>
          <c:x val="0.33989432067553443"/>
          <c:y val="0.92320206857875053"/>
          <c:w val="0.32021135864893113"/>
          <c:h val="6.3512721083634358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Bahnschrift SemiBold SemiConden" panose="020B0502040204020203" pitchFamily="34" charset="0"/>
              <a:ea typeface="+mn-ea"/>
              <a:cs typeface="+mn-cs"/>
            </a:defRPr>
          </a:pPr>
          <a:endParaRPr lang="es-E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3852969566309942E-2"/>
          <c:y val="2.4454853572063732E-2"/>
          <c:w val="0.94546628937007871"/>
          <c:h val="0.79350175371289378"/>
        </c:manualLayout>
      </c:layout>
      <c:lineChart>
        <c:grouping val="standard"/>
        <c:varyColors val="0"/>
        <c:ser>
          <c:idx val="0"/>
          <c:order val="0"/>
          <c:tx>
            <c:strRef>
              <c:f>Sheet1!$B$1</c:f>
              <c:strCache>
                <c:ptCount val="1"/>
                <c:pt idx="0">
                  <c:v>Plan de Suscripción 1</c:v>
                </c:pt>
              </c:strCache>
            </c:strRef>
          </c:tx>
          <c:spPr>
            <a:ln w="38100" cap="flat" cmpd="dbl" algn="ctr">
              <a:solidFill>
                <a:schemeClr val="accent1"/>
              </a:solidFill>
              <a:miter lim="800000"/>
            </a:ln>
            <a:effectLst/>
          </c:spPr>
          <c:marker>
            <c:symbol val="none"/>
          </c:marker>
          <c:dLbls>
            <c:dLbl>
              <c:idx val="0"/>
              <c:layout>
                <c:manualLayout>
                  <c:x val="-1.9085040696042683E-2"/>
                  <c:y val="3.900853810896128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049-44D3-BAA2-23090AC48058}"/>
                </c:ext>
              </c:extLst>
            </c:dLbl>
            <c:dLbl>
              <c:idx val="1"/>
              <c:layout>
                <c:manualLayout>
                  <c:x val="-1.3471793432500701E-2"/>
                  <c:y val="-7.151565319976242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6049-44D3-BAA2-23090AC48058}"/>
                </c:ext>
              </c:extLst>
            </c:dLbl>
            <c:dLbl>
              <c:idx val="2"/>
              <c:layout>
                <c:manualLayout>
                  <c:x val="0"/>
                  <c:y val="-4.225924961804139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6049-44D3-BAA2-23090AC48058}"/>
                </c:ext>
              </c:extLst>
            </c:dLbl>
            <c:dLbl>
              <c:idx val="3"/>
              <c:layout>
                <c:manualLayout>
                  <c:x val="-8.2326675487168293E-17"/>
                  <c:y val="-5.201138414528171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049-44D3-BAA2-23090AC48058}"/>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s-E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General</c:formatCode>
                <c:ptCount val="5"/>
                <c:pt idx="0">
                  <c:v>2024</c:v>
                </c:pt>
                <c:pt idx="1">
                  <c:v>2025</c:v>
                </c:pt>
                <c:pt idx="2">
                  <c:v>2026</c:v>
                </c:pt>
                <c:pt idx="3">
                  <c:v>2027</c:v>
                </c:pt>
                <c:pt idx="4">
                  <c:v>2028</c:v>
                </c:pt>
              </c:numCache>
            </c:numRef>
          </c:cat>
          <c:val>
            <c:numRef>
              <c:f>Sheet1!$B$2:$B$6</c:f>
              <c:numCache>
                <c:formatCode>General</c:formatCode>
                <c:ptCount val="5"/>
                <c:pt idx="0">
                  <c:v>126.54</c:v>
                </c:pt>
                <c:pt idx="1">
                  <c:v>128.26</c:v>
                </c:pt>
                <c:pt idx="2">
                  <c:v>123.95</c:v>
                </c:pt>
                <c:pt idx="3">
                  <c:v>111.32</c:v>
                </c:pt>
                <c:pt idx="4">
                  <c:v>100.16</c:v>
                </c:pt>
              </c:numCache>
            </c:numRef>
          </c:val>
          <c:smooth val="0"/>
          <c:extLst>
            <c:ext xmlns:c16="http://schemas.microsoft.com/office/drawing/2014/chart" uri="{C3380CC4-5D6E-409C-BE32-E72D297353CC}">
              <c16:uniqueId val="{00000000-2DB9-464B-A8FB-51A45C6A578F}"/>
            </c:ext>
          </c:extLst>
        </c:ser>
        <c:ser>
          <c:idx val="1"/>
          <c:order val="1"/>
          <c:tx>
            <c:strRef>
              <c:f>Sheet1!$C$1</c:f>
              <c:strCache>
                <c:ptCount val="1"/>
                <c:pt idx="0">
                  <c:v>Plan de Suscripción 2</c:v>
                </c:pt>
              </c:strCache>
            </c:strRef>
          </c:tx>
          <c:spPr>
            <a:ln w="38100" cap="flat" cmpd="dbl" algn="ctr">
              <a:solidFill>
                <a:schemeClr val="accent3"/>
              </a:solidFill>
              <a:miter lim="800000"/>
            </a:ln>
            <a:effectLst/>
          </c:spPr>
          <c:marker>
            <c:symbol val="none"/>
          </c:marker>
          <c:dLbls>
            <c:dLbl>
              <c:idx val="0"/>
              <c:layout>
                <c:manualLayout>
                  <c:x val="-1.9085040696042683E-2"/>
                  <c:y val="-3.900853810896132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049-44D3-BAA2-23090AC48058}"/>
                </c:ext>
              </c:extLst>
            </c:dLbl>
            <c:dLbl>
              <c:idx val="1"/>
              <c:layout>
                <c:manualLayout>
                  <c:x val="-1.3471793432500701E-2"/>
                  <c:y val="7.476636470884247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6049-44D3-BAA2-23090AC48058}"/>
                </c:ext>
              </c:extLst>
            </c:dLbl>
            <c:dLbl>
              <c:idx val="2"/>
              <c:layout>
                <c:manualLayout>
                  <c:x val="0"/>
                  <c:y val="3.90085381089612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6049-44D3-BAA2-23090AC48058}"/>
                </c:ext>
              </c:extLst>
            </c:dLbl>
            <c:dLbl>
              <c:idx val="3"/>
              <c:layout>
                <c:manualLayout>
                  <c:x val="-8.2326675487168293E-17"/>
                  <c:y val="6.826494169068225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6049-44D3-BAA2-23090AC48058}"/>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s-E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General</c:formatCode>
                <c:ptCount val="5"/>
                <c:pt idx="0">
                  <c:v>2024</c:v>
                </c:pt>
                <c:pt idx="1">
                  <c:v>2025</c:v>
                </c:pt>
                <c:pt idx="2">
                  <c:v>2026</c:v>
                </c:pt>
                <c:pt idx="3">
                  <c:v>2027</c:v>
                </c:pt>
                <c:pt idx="4">
                  <c:v>2028</c:v>
                </c:pt>
              </c:numCache>
            </c:numRef>
          </c:cat>
          <c:val>
            <c:numRef>
              <c:f>Sheet1!$C$2:$C$6</c:f>
              <c:numCache>
                <c:formatCode>General</c:formatCode>
                <c:ptCount val="5"/>
                <c:pt idx="0">
                  <c:v>63.27</c:v>
                </c:pt>
                <c:pt idx="1">
                  <c:v>62.42</c:v>
                </c:pt>
                <c:pt idx="2">
                  <c:v>57.84</c:v>
                </c:pt>
                <c:pt idx="3">
                  <c:v>54.42</c:v>
                </c:pt>
                <c:pt idx="4">
                  <c:v>53.93</c:v>
                </c:pt>
              </c:numCache>
            </c:numRef>
          </c:val>
          <c:smooth val="0"/>
          <c:extLst>
            <c:ext xmlns:c16="http://schemas.microsoft.com/office/drawing/2014/chart" uri="{C3380CC4-5D6E-409C-BE32-E72D297353CC}">
              <c16:uniqueId val="{00000001-2DB9-464B-A8FB-51A45C6A578F}"/>
            </c:ext>
          </c:extLst>
        </c:ser>
        <c:dLbls>
          <c:showLegendKey val="0"/>
          <c:showVal val="1"/>
          <c:showCatName val="0"/>
          <c:showSerName val="0"/>
          <c:showPercent val="0"/>
          <c:showBubbleSize val="0"/>
        </c:dLbls>
        <c:smooth val="0"/>
        <c:axId val="40942159"/>
        <c:axId val="40955887"/>
      </c:lineChart>
      <c:catAx>
        <c:axId val="40942159"/>
        <c:scaling>
          <c:orientation val="minMax"/>
        </c:scaling>
        <c:delete val="0"/>
        <c:axPos val="b"/>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crossAx val="40955887"/>
        <c:crosses val="autoZero"/>
        <c:auto val="1"/>
        <c:lblAlgn val="ctr"/>
        <c:lblOffset val="100"/>
        <c:noMultiLvlLbl val="0"/>
      </c:catAx>
      <c:valAx>
        <c:axId val="40955887"/>
        <c:scaling>
          <c:orientation val="minMax"/>
        </c:scaling>
        <c:delete val="0"/>
        <c:axPos val="l"/>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ES"/>
          </a:p>
        </c:txPr>
        <c:crossAx val="40942159"/>
        <c:crosses val="autoZero"/>
        <c:crossBetween val="between"/>
      </c:valAx>
      <c:spPr>
        <a:noFill/>
        <a:ln>
          <a:noFill/>
        </a:ln>
        <a:effectLst/>
      </c:spPr>
    </c:plotArea>
    <c:legend>
      <c:legendPos val="t"/>
      <c:layout>
        <c:manualLayout>
          <c:xMode val="edge"/>
          <c:yMode val="edge"/>
          <c:x val="0.20854433470865252"/>
          <c:y val="0.92320206857875053"/>
          <c:w val="0.59076987675165349"/>
          <c:h val="6.3512721083634358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Bahnschrift SemiBold SemiConden" panose="020B0502040204020203" pitchFamily="34" charset="0"/>
              <a:ea typeface="+mn-ea"/>
              <a:cs typeface="+mn-cs"/>
            </a:defRPr>
          </a:pPr>
          <a:endParaRPr lang="es-E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7">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38100" cap="flat" cmpd="dbl" algn="ctr">
        <a:solidFill>
          <a:schemeClr val="phClr"/>
        </a:solidFill>
        <a:miter lim="800000"/>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lt1"/>
        </a:solidFill>
        <a:round/>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tx1"/>
    </cs:fontRef>
    <cs:spPr>
      <a:ln w="9525">
        <a:solidFill>
          <a:schemeClr val="tx1">
            <a:lumMod val="35000"/>
            <a:lumOff val="65000"/>
          </a:schemeClr>
        </a:solidFill>
      </a:ln>
    </cs:spPr>
  </cs:dropLine>
  <cs:errorBar>
    <cs:lnRef idx="0"/>
    <cs:fillRef idx="0"/>
    <cs:effectRef idx="0"/>
    <cs:fontRef idx="minor">
      <a:schemeClr val="tx1"/>
    </cs:fontRef>
    <cs:spPr>
      <a:ln w="9525">
        <a:solidFill>
          <a:schemeClr val="tx1">
            <a:lumMod val="65000"/>
            <a:lumOff val="35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alpha val="32000"/>
          </a:schemeClr>
        </a:solidFill>
        <a:round/>
      </a:ln>
    </cs:spPr>
  </cs:gridlineMajor>
  <cs:gridlineMinor>
    <cs:lnRef idx="0"/>
    <cs:fillRef idx="0"/>
    <cs:effectRef idx="0"/>
    <cs:fontRef idx="minor">
      <a:schemeClr val="tx1"/>
    </cs:fontRef>
    <cs:spPr>
      <a:ln>
        <a:solidFill>
          <a:schemeClr val="tx1">
            <a:lumMod val="5000"/>
            <a:lumOff val="95000"/>
            <a:alpha val="32000"/>
          </a:schemeClr>
        </a:solidFill>
      </a:ln>
    </cs:spPr>
  </cs:gridlineMinor>
  <cs:hiLoLine>
    <cs:lnRef idx="0"/>
    <cs:fillRef idx="0"/>
    <cs:effectRef idx="0"/>
    <cs:fontRef idx="minor">
      <a:schemeClr val="tx1"/>
    </cs:fontRef>
    <cs:spPr>
      <a:ln w="9525">
        <a:solidFill>
          <a:schemeClr val="tx1"/>
        </a:solidFill>
      </a:ln>
    </cs:spPr>
  </cs:hiLoLine>
  <cs:leaderLine>
    <cs:lnRef idx="0"/>
    <cs:fillRef idx="0"/>
    <cs:effectRef idx="0"/>
    <cs:fontRef idx="minor">
      <a:schemeClr val="tx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spPr>
      <a:ln w="3175" cap="flat" cmpd="sng" algn="ctr">
        <a:solidFill>
          <a:schemeClr val="tx1">
            <a:lumMod val="15000"/>
            <a:lumOff val="85000"/>
          </a:schemeClr>
        </a:solidFill>
        <a:round/>
        <a:tailEnd type="none" w="med" len="lg"/>
      </a:ln>
    </cs:spPr>
    <cs:defRPr sz="1197" kern="1200"/>
  </cs:seriesAxis>
  <cs:seriesLine>
    <cs:lnRef idx="0"/>
    <cs:fillRef idx="0"/>
    <cs:effectRef idx="0"/>
    <cs:fontRef idx="minor">
      <a:schemeClr val="tx1"/>
    </cs:fontRef>
    <cs:spPr>
      <a:ln w="9525">
        <a:solidFill>
          <a:schemeClr val="tx1">
            <a:lumMod val="35000"/>
            <a:lumOff val="65000"/>
          </a:schemeClr>
        </a:solidFill>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tx1"/>
    </cs:fontRef>
    <cs:spPr>
      <a:ln w="12700" cap="rnd"/>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7">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38100" cap="flat" cmpd="dbl" algn="ctr">
        <a:solidFill>
          <a:schemeClr val="phClr"/>
        </a:solidFill>
        <a:miter lim="800000"/>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lt1"/>
        </a:solidFill>
        <a:round/>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tx1"/>
    </cs:fontRef>
    <cs:spPr>
      <a:ln w="9525">
        <a:solidFill>
          <a:schemeClr val="tx1">
            <a:lumMod val="35000"/>
            <a:lumOff val="65000"/>
          </a:schemeClr>
        </a:solidFill>
      </a:ln>
    </cs:spPr>
  </cs:dropLine>
  <cs:errorBar>
    <cs:lnRef idx="0"/>
    <cs:fillRef idx="0"/>
    <cs:effectRef idx="0"/>
    <cs:fontRef idx="minor">
      <a:schemeClr val="tx1"/>
    </cs:fontRef>
    <cs:spPr>
      <a:ln w="9525">
        <a:solidFill>
          <a:schemeClr val="tx1">
            <a:lumMod val="65000"/>
            <a:lumOff val="35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alpha val="32000"/>
          </a:schemeClr>
        </a:solidFill>
        <a:round/>
      </a:ln>
    </cs:spPr>
  </cs:gridlineMajor>
  <cs:gridlineMinor>
    <cs:lnRef idx="0"/>
    <cs:fillRef idx="0"/>
    <cs:effectRef idx="0"/>
    <cs:fontRef idx="minor">
      <a:schemeClr val="tx1"/>
    </cs:fontRef>
    <cs:spPr>
      <a:ln>
        <a:solidFill>
          <a:schemeClr val="tx1">
            <a:lumMod val="5000"/>
            <a:lumOff val="95000"/>
            <a:alpha val="32000"/>
          </a:schemeClr>
        </a:solidFill>
      </a:ln>
    </cs:spPr>
  </cs:gridlineMinor>
  <cs:hiLoLine>
    <cs:lnRef idx="0"/>
    <cs:fillRef idx="0"/>
    <cs:effectRef idx="0"/>
    <cs:fontRef idx="minor">
      <a:schemeClr val="tx1"/>
    </cs:fontRef>
    <cs:spPr>
      <a:ln w="9525">
        <a:solidFill>
          <a:schemeClr val="tx1"/>
        </a:solidFill>
      </a:ln>
    </cs:spPr>
  </cs:hiLoLine>
  <cs:leaderLine>
    <cs:lnRef idx="0"/>
    <cs:fillRef idx="0"/>
    <cs:effectRef idx="0"/>
    <cs:fontRef idx="minor">
      <a:schemeClr val="tx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spPr>
      <a:ln w="3175" cap="flat" cmpd="sng" algn="ctr">
        <a:solidFill>
          <a:schemeClr val="tx1">
            <a:lumMod val="15000"/>
            <a:lumOff val="85000"/>
          </a:schemeClr>
        </a:solidFill>
        <a:round/>
        <a:tailEnd type="none" w="med" len="lg"/>
      </a:ln>
    </cs:spPr>
    <cs:defRPr sz="1197" kern="1200"/>
  </cs:seriesAxis>
  <cs:seriesLine>
    <cs:lnRef idx="0"/>
    <cs:fillRef idx="0"/>
    <cs:effectRef idx="0"/>
    <cs:fontRef idx="minor">
      <a:schemeClr val="tx1"/>
    </cs:fontRef>
    <cs:spPr>
      <a:ln w="9525">
        <a:solidFill>
          <a:schemeClr val="tx1">
            <a:lumMod val="35000"/>
            <a:lumOff val="65000"/>
          </a:schemeClr>
        </a:solidFill>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tx1"/>
    </cs:fontRef>
    <cs:spPr>
      <a:ln w="12700" cap="rnd"/>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37">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38100" cap="flat" cmpd="dbl" algn="ctr">
        <a:solidFill>
          <a:schemeClr val="phClr"/>
        </a:solidFill>
        <a:miter lim="800000"/>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lt1"/>
        </a:solidFill>
        <a:round/>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tx1"/>
    </cs:fontRef>
    <cs:spPr>
      <a:ln w="9525">
        <a:solidFill>
          <a:schemeClr val="tx1">
            <a:lumMod val="35000"/>
            <a:lumOff val="65000"/>
          </a:schemeClr>
        </a:solidFill>
      </a:ln>
    </cs:spPr>
  </cs:dropLine>
  <cs:errorBar>
    <cs:lnRef idx="0"/>
    <cs:fillRef idx="0"/>
    <cs:effectRef idx="0"/>
    <cs:fontRef idx="minor">
      <a:schemeClr val="tx1"/>
    </cs:fontRef>
    <cs:spPr>
      <a:ln w="9525">
        <a:solidFill>
          <a:schemeClr val="tx1">
            <a:lumMod val="65000"/>
            <a:lumOff val="35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alpha val="32000"/>
          </a:schemeClr>
        </a:solidFill>
        <a:round/>
      </a:ln>
    </cs:spPr>
  </cs:gridlineMajor>
  <cs:gridlineMinor>
    <cs:lnRef idx="0"/>
    <cs:fillRef idx="0"/>
    <cs:effectRef idx="0"/>
    <cs:fontRef idx="minor">
      <a:schemeClr val="tx1"/>
    </cs:fontRef>
    <cs:spPr>
      <a:ln>
        <a:solidFill>
          <a:schemeClr val="tx1">
            <a:lumMod val="5000"/>
            <a:lumOff val="95000"/>
            <a:alpha val="32000"/>
          </a:schemeClr>
        </a:solidFill>
      </a:ln>
    </cs:spPr>
  </cs:gridlineMinor>
  <cs:hiLoLine>
    <cs:lnRef idx="0"/>
    <cs:fillRef idx="0"/>
    <cs:effectRef idx="0"/>
    <cs:fontRef idx="minor">
      <a:schemeClr val="tx1"/>
    </cs:fontRef>
    <cs:spPr>
      <a:ln w="9525">
        <a:solidFill>
          <a:schemeClr val="tx1"/>
        </a:solidFill>
      </a:ln>
    </cs:spPr>
  </cs:hiLoLine>
  <cs:leaderLine>
    <cs:lnRef idx="0"/>
    <cs:fillRef idx="0"/>
    <cs:effectRef idx="0"/>
    <cs:fontRef idx="minor">
      <a:schemeClr val="tx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spPr>
      <a:ln w="3175" cap="flat" cmpd="sng" algn="ctr">
        <a:solidFill>
          <a:schemeClr val="tx1">
            <a:lumMod val="15000"/>
            <a:lumOff val="85000"/>
          </a:schemeClr>
        </a:solidFill>
        <a:round/>
        <a:tailEnd type="none" w="med" len="lg"/>
      </a:ln>
    </cs:spPr>
    <cs:defRPr sz="1197" kern="1200"/>
  </cs:seriesAxis>
  <cs:seriesLine>
    <cs:lnRef idx="0"/>
    <cs:fillRef idx="0"/>
    <cs:effectRef idx="0"/>
    <cs:fontRef idx="minor">
      <a:schemeClr val="tx1"/>
    </cs:fontRef>
    <cs:spPr>
      <a:ln w="9525">
        <a:solidFill>
          <a:schemeClr val="tx1">
            <a:lumMod val="35000"/>
            <a:lumOff val="65000"/>
          </a:schemeClr>
        </a:solidFill>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tx1"/>
    </cs:fontRef>
    <cs:spPr>
      <a:ln w="12700" cap="rnd"/>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1197"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B962EE-2939-4039-9D87-F49C0C1F15D4}" type="doc">
      <dgm:prSet loTypeId="urn:microsoft.com/office/officeart/2005/8/layout/process2" loCatId="process" qsTypeId="urn:microsoft.com/office/officeart/2005/8/quickstyle/simple3" qsCatId="simple" csTypeId="urn:microsoft.com/office/officeart/2005/8/colors/colorful5" csCatId="colorful" phldr="1"/>
      <dgm:spPr/>
    </dgm:pt>
    <dgm:pt modelId="{C2210E72-C6EE-4D33-9628-C5D122453034}">
      <dgm:prSet phldrT="[Texto]" phldr="0"/>
      <dgm:spPr>
        <a:solidFill>
          <a:schemeClr val="accent1">
            <a:lumMod val="50000"/>
          </a:schemeClr>
        </a:solidFill>
      </dgm:spPr>
      <dgm:t>
        <a:bodyPr/>
        <a:lstStyle/>
        <a:p>
          <a:pPr rtl="0"/>
          <a:r>
            <a:rPr lang="es-ES" dirty="0">
              <a:solidFill>
                <a:schemeClr val="tx2"/>
              </a:solidFill>
              <a:latin typeface="Bahnschrift SemiBold SemiConden" panose="020B0502040204020203" pitchFamily="34" charset="0"/>
            </a:rPr>
            <a:t>Capital propio: 25.000 € por emprendedor</a:t>
          </a:r>
        </a:p>
      </dgm:t>
    </dgm:pt>
    <dgm:pt modelId="{1FEBDB95-46EC-4CA8-98A8-5FED7DBCD6EE}" type="parTrans" cxnId="{64C60EEA-DD21-40B8-806D-E0065515FF63}">
      <dgm:prSet/>
      <dgm:spPr/>
      <dgm:t>
        <a:bodyPr/>
        <a:lstStyle/>
        <a:p>
          <a:endParaRPr lang="es-ES">
            <a:solidFill>
              <a:schemeClr val="tx2"/>
            </a:solidFill>
          </a:endParaRPr>
        </a:p>
      </dgm:t>
    </dgm:pt>
    <dgm:pt modelId="{EA8E7FC4-5E26-4A09-9E76-46BC951AA538}" type="sibTrans" cxnId="{64C60EEA-DD21-40B8-806D-E0065515FF63}">
      <dgm:prSet/>
      <dgm:spPr>
        <a:solidFill>
          <a:srgbClr val="274557"/>
        </a:solidFill>
      </dgm:spPr>
      <dgm:t>
        <a:bodyPr/>
        <a:lstStyle/>
        <a:p>
          <a:endParaRPr lang="es-ES">
            <a:solidFill>
              <a:schemeClr val="tx2"/>
            </a:solidFill>
          </a:endParaRPr>
        </a:p>
      </dgm:t>
    </dgm:pt>
    <dgm:pt modelId="{756037EF-047D-4C44-9690-4BCE68E96D91}">
      <dgm:prSet phldrT="[Texto]" phldr="0"/>
      <dgm:spPr>
        <a:solidFill>
          <a:schemeClr val="accent1">
            <a:lumMod val="50000"/>
          </a:schemeClr>
        </a:solidFill>
      </dgm:spPr>
      <dgm:t>
        <a:bodyPr/>
        <a:lstStyle/>
        <a:p>
          <a:pPr rtl="0"/>
          <a:r>
            <a:rPr lang="es-ES" dirty="0">
              <a:solidFill>
                <a:schemeClr val="tx2"/>
              </a:solidFill>
              <a:latin typeface="Bahnschrift SemiBold SemiConden" panose="020B0502040204020203" pitchFamily="34" charset="0"/>
            </a:rPr>
            <a:t>Préstamo bancario: 20.000 € a 5 años</a:t>
          </a:r>
        </a:p>
      </dgm:t>
    </dgm:pt>
    <dgm:pt modelId="{BB5CBD79-95FA-4A61-A340-3A4C2878BDF0}" type="parTrans" cxnId="{35015DB9-FA6B-4E8A-AC62-3D534879D24A}">
      <dgm:prSet/>
      <dgm:spPr/>
      <dgm:t>
        <a:bodyPr/>
        <a:lstStyle/>
        <a:p>
          <a:endParaRPr lang="es-ES">
            <a:solidFill>
              <a:schemeClr val="tx2"/>
            </a:solidFill>
          </a:endParaRPr>
        </a:p>
      </dgm:t>
    </dgm:pt>
    <dgm:pt modelId="{20DD3974-E65B-48D6-BF8C-C4E0D6E22587}" type="sibTrans" cxnId="{35015DB9-FA6B-4E8A-AC62-3D534879D24A}">
      <dgm:prSet/>
      <dgm:spPr>
        <a:solidFill>
          <a:srgbClr val="274557"/>
        </a:solidFill>
      </dgm:spPr>
      <dgm:t>
        <a:bodyPr/>
        <a:lstStyle/>
        <a:p>
          <a:endParaRPr lang="es-ES">
            <a:solidFill>
              <a:schemeClr val="tx2"/>
            </a:solidFill>
          </a:endParaRPr>
        </a:p>
      </dgm:t>
    </dgm:pt>
    <dgm:pt modelId="{3464CA1F-E0D4-49DA-B75A-53C9C66DEBF0}">
      <dgm:prSet phldrT="[Texto]" phldr="0"/>
      <dgm:spPr>
        <a:solidFill>
          <a:schemeClr val="accent1">
            <a:lumMod val="50000"/>
          </a:schemeClr>
        </a:solidFill>
      </dgm:spPr>
      <dgm:t>
        <a:bodyPr/>
        <a:lstStyle/>
        <a:p>
          <a:pPr rtl="0"/>
          <a:r>
            <a:rPr lang="es-ES" i="1" dirty="0">
              <a:solidFill>
                <a:schemeClr val="tx2"/>
              </a:solidFill>
              <a:latin typeface="Bahnschrift SemiBold SemiConden" panose="020B0502040204020203" pitchFamily="34" charset="0"/>
            </a:rPr>
            <a:t>Crowdfunding: </a:t>
          </a:r>
          <a:r>
            <a:rPr lang="es-ES" i="0" dirty="0">
              <a:solidFill>
                <a:schemeClr val="tx2"/>
              </a:solidFill>
              <a:latin typeface="Bahnschrift SemiBold SemiConden" panose="020B0502040204020203" pitchFamily="34" charset="0"/>
            </a:rPr>
            <a:t>ingresos variables</a:t>
          </a:r>
        </a:p>
      </dgm:t>
    </dgm:pt>
    <dgm:pt modelId="{8A26FB9B-75B7-49E9-B674-61AFD214C6D5}" type="parTrans" cxnId="{D43DEB15-6A2E-466E-AF2B-2787E9C3A997}">
      <dgm:prSet/>
      <dgm:spPr/>
      <dgm:t>
        <a:bodyPr/>
        <a:lstStyle/>
        <a:p>
          <a:endParaRPr lang="es-ES">
            <a:solidFill>
              <a:schemeClr val="tx2"/>
            </a:solidFill>
          </a:endParaRPr>
        </a:p>
      </dgm:t>
    </dgm:pt>
    <dgm:pt modelId="{C64C3BBF-2453-4FB1-9873-78D2818686CA}" type="sibTrans" cxnId="{D43DEB15-6A2E-466E-AF2B-2787E9C3A997}">
      <dgm:prSet/>
      <dgm:spPr/>
      <dgm:t>
        <a:bodyPr/>
        <a:lstStyle/>
        <a:p>
          <a:endParaRPr lang="es-ES">
            <a:solidFill>
              <a:schemeClr val="tx2"/>
            </a:solidFill>
          </a:endParaRPr>
        </a:p>
      </dgm:t>
    </dgm:pt>
    <dgm:pt modelId="{2EDB148E-7AC2-4006-8977-C56F6664E3B4}" type="pres">
      <dgm:prSet presAssocID="{97B962EE-2939-4039-9D87-F49C0C1F15D4}" presName="linearFlow" presStyleCnt="0">
        <dgm:presLayoutVars>
          <dgm:resizeHandles val="exact"/>
        </dgm:presLayoutVars>
      </dgm:prSet>
      <dgm:spPr/>
    </dgm:pt>
    <dgm:pt modelId="{09CF5980-4168-4FF3-A7F0-3F82B6DD4641}" type="pres">
      <dgm:prSet presAssocID="{C2210E72-C6EE-4D33-9628-C5D122453034}" presName="node" presStyleLbl="node1" presStyleIdx="0" presStyleCnt="3">
        <dgm:presLayoutVars>
          <dgm:bulletEnabled val="1"/>
        </dgm:presLayoutVars>
      </dgm:prSet>
      <dgm:spPr/>
    </dgm:pt>
    <dgm:pt modelId="{7DEE04AE-A591-4043-BF98-5DF95BEBE7FF}" type="pres">
      <dgm:prSet presAssocID="{EA8E7FC4-5E26-4A09-9E76-46BC951AA538}" presName="sibTrans" presStyleLbl="sibTrans2D1" presStyleIdx="0" presStyleCnt="2"/>
      <dgm:spPr/>
    </dgm:pt>
    <dgm:pt modelId="{BAAD6AAE-9769-4C6C-9041-BDC93EA4AC29}" type="pres">
      <dgm:prSet presAssocID="{EA8E7FC4-5E26-4A09-9E76-46BC951AA538}" presName="connectorText" presStyleLbl="sibTrans2D1" presStyleIdx="0" presStyleCnt="2"/>
      <dgm:spPr/>
    </dgm:pt>
    <dgm:pt modelId="{EF358632-4642-4EA8-B390-1669124C342F}" type="pres">
      <dgm:prSet presAssocID="{756037EF-047D-4C44-9690-4BCE68E96D91}" presName="node" presStyleLbl="node1" presStyleIdx="1" presStyleCnt="3">
        <dgm:presLayoutVars>
          <dgm:bulletEnabled val="1"/>
        </dgm:presLayoutVars>
      </dgm:prSet>
      <dgm:spPr/>
    </dgm:pt>
    <dgm:pt modelId="{7D9D7024-47D3-469F-B93D-C66930D1AA8D}" type="pres">
      <dgm:prSet presAssocID="{20DD3974-E65B-48D6-BF8C-C4E0D6E22587}" presName="sibTrans" presStyleLbl="sibTrans2D1" presStyleIdx="1" presStyleCnt="2"/>
      <dgm:spPr/>
    </dgm:pt>
    <dgm:pt modelId="{01CE6D1B-016E-4E4B-8BCD-16D25E7C1595}" type="pres">
      <dgm:prSet presAssocID="{20DD3974-E65B-48D6-BF8C-C4E0D6E22587}" presName="connectorText" presStyleLbl="sibTrans2D1" presStyleIdx="1" presStyleCnt="2"/>
      <dgm:spPr/>
    </dgm:pt>
    <dgm:pt modelId="{02027FC4-33F8-4E38-800E-691F6D3C3CB3}" type="pres">
      <dgm:prSet presAssocID="{3464CA1F-E0D4-49DA-B75A-53C9C66DEBF0}" presName="node" presStyleLbl="node1" presStyleIdx="2" presStyleCnt="3">
        <dgm:presLayoutVars>
          <dgm:bulletEnabled val="1"/>
        </dgm:presLayoutVars>
      </dgm:prSet>
      <dgm:spPr/>
    </dgm:pt>
  </dgm:ptLst>
  <dgm:cxnLst>
    <dgm:cxn modelId="{D43DEB15-6A2E-466E-AF2B-2787E9C3A997}" srcId="{97B962EE-2939-4039-9D87-F49C0C1F15D4}" destId="{3464CA1F-E0D4-49DA-B75A-53C9C66DEBF0}" srcOrd="2" destOrd="0" parTransId="{8A26FB9B-75B7-49E9-B674-61AFD214C6D5}" sibTransId="{C64C3BBF-2453-4FB1-9873-78D2818686CA}"/>
    <dgm:cxn modelId="{8F2EE818-AEC4-4C64-980A-C6D6C924AA25}" type="presOf" srcId="{C2210E72-C6EE-4D33-9628-C5D122453034}" destId="{09CF5980-4168-4FF3-A7F0-3F82B6DD4641}" srcOrd="0" destOrd="0" presId="urn:microsoft.com/office/officeart/2005/8/layout/process2"/>
    <dgm:cxn modelId="{9664F061-4ABA-41A1-B1B9-917B268D05E1}" type="presOf" srcId="{EA8E7FC4-5E26-4A09-9E76-46BC951AA538}" destId="{7DEE04AE-A591-4043-BF98-5DF95BEBE7FF}" srcOrd="0" destOrd="0" presId="urn:microsoft.com/office/officeart/2005/8/layout/process2"/>
    <dgm:cxn modelId="{1B566346-D318-4466-BCC7-207E0FCCF9FD}" type="presOf" srcId="{20DD3974-E65B-48D6-BF8C-C4E0D6E22587}" destId="{7D9D7024-47D3-469F-B93D-C66930D1AA8D}" srcOrd="0" destOrd="0" presId="urn:microsoft.com/office/officeart/2005/8/layout/process2"/>
    <dgm:cxn modelId="{270CB66F-AB20-43E6-8B6C-5230C2046120}" type="presOf" srcId="{97B962EE-2939-4039-9D87-F49C0C1F15D4}" destId="{2EDB148E-7AC2-4006-8977-C56F6664E3B4}" srcOrd="0" destOrd="0" presId="urn:microsoft.com/office/officeart/2005/8/layout/process2"/>
    <dgm:cxn modelId="{08C05B77-2159-4683-8D68-F28996376113}" type="presOf" srcId="{20DD3974-E65B-48D6-BF8C-C4E0D6E22587}" destId="{01CE6D1B-016E-4E4B-8BCD-16D25E7C1595}" srcOrd="1" destOrd="0" presId="urn:microsoft.com/office/officeart/2005/8/layout/process2"/>
    <dgm:cxn modelId="{559FD59F-131A-417B-995D-591F4C363F4D}" type="presOf" srcId="{3464CA1F-E0D4-49DA-B75A-53C9C66DEBF0}" destId="{02027FC4-33F8-4E38-800E-691F6D3C3CB3}" srcOrd="0" destOrd="0" presId="urn:microsoft.com/office/officeart/2005/8/layout/process2"/>
    <dgm:cxn modelId="{3E7825A1-9F92-468E-8A76-8028EB318D8F}" type="presOf" srcId="{756037EF-047D-4C44-9690-4BCE68E96D91}" destId="{EF358632-4642-4EA8-B390-1669124C342F}" srcOrd="0" destOrd="0" presId="urn:microsoft.com/office/officeart/2005/8/layout/process2"/>
    <dgm:cxn modelId="{35015DB9-FA6B-4E8A-AC62-3D534879D24A}" srcId="{97B962EE-2939-4039-9D87-F49C0C1F15D4}" destId="{756037EF-047D-4C44-9690-4BCE68E96D91}" srcOrd="1" destOrd="0" parTransId="{BB5CBD79-95FA-4A61-A340-3A4C2878BDF0}" sibTransId="{20DD3974-E65B-48D6-BF8C-C4E0D6E22587}"/>
    <dgm:cxn modelId="{CE0C0DE9-8122-434E-982B-CCB5A785EF99}" type="presOf" srcId="{EA8E7FC4-5E26-4A09-9E76-46BC951AA538}" destId="{BAAD6AAE-9769-4C6C-9041-BDC93EA4AC29}" srcOrd="1" destOrd="0" presId="urn:microsoft.com/office/officeart/2005/8/layout/process2"/>
    <dgm:cxn modelId="{64C60EEA-DD21-40B8-806D-E0065515FF63}" srcId="{97B962EE-2939-4039-9D87-F49C0C1F15D4}" destId="{C2210E72-C6EE-4D33-9628-C5D122453034}" srcOrd="0" destOrd="0" parTransId="{1FEBDB95-46EC-4CA8-98A8-5FED7DBCD6EE}" sibTransId="{EA8E7FC4-5E26-4A09-9E76-46BC951AA538}"/>
    <dgm:cxn modelId="{EDD2C207-56E2-467C-A7A0-77B0C746DD5B}" type="presParOf" srcId="{2EDB148E-7AC2-4006-8977-C56F6664E3B4}" destId="{09CF5980-4168-4FF3-A7F0-3F82B6DD4641}" srcOrd="0" destOrd="0" presId="urn:microsoft.com/office/officeart/2005/8/layout/process2"/>
    <dgm:cxn modelId="{4591992C-D887-4112-8518-00654E2A6F35}" type="presParOf" srcId="{2EDB148E-7AC2-4006-8977-C56F6664E3B4}" destId="{7DEE04AE-A591-4043-BF98-5DF95BEBE7FF}" srcOrd="1" destOrd="0" presId="urn:microsoft.com/office/officeart/2005/8/layout/process2"/>
    <dgm:cxn modelId="{8A2CC39E-3CFD-4F5D-A641-DC6D07CB5BC9}" type="presParOf" srcId="{7DEE04AE-A591-4043-BF98-5DF95BEBE7FF}" destId="{BAAD6AAE-9769-4C6C-9041-BDC93EA4AC29}" srcOrd="0" destOrd="0" presId="urn:microsoft.com/office/officeart/2005/8/layout/process2"/>
    <dgm:cxn modelId="{132E2075-17F4-4FC3-A31F-74A38C55D621}" type="presParOf" srcId="{2EDB148E-7AC2-4006-8977-C56F6664E3B4}" destId="{EF358632-4642-4EA8-B390-1669124C342F}" srcOrd="2" destOrd="0" presId="urn:microsoft.com/office/officeart/2005/8/layout/process2"/>
    <dgm:cxn modelId="{CC0EC0F8-F5DC-4F0E-AC0F-80DF4B4D5C12}" type="presParOf" srcId="{2EDB148E-7AC2-4006-8977-C56F6664E3B4}" destId="{7D9D7024-47D3-469F-B93D-C66930D1AA8D}" srcOrd="3" destOrd="0" presId="urn:microsoft.com/office/officeart/2005/8/layout/process2"/>
    <dgm:cxn modelId="{65708750-DD86-47B4-9906-986B7B3F8E41}" type="presParOf" srcId="{7D9D7024-47D3-469F-B93D-C66930D1AA8D}" destId="{01CE6D1B-016E-4E4B-8BCD-16D25E7C1595}" srcOrd="0" destOrd="0" presId="urn:microsoft.com/office/officeart/2005/8/layout/process2"/>
    <dgm:cxn modelId="{C4E7551B-B57D-47E8-951D-FCDF040BE1C0}" type="presParOf" srcId="{2EDB148E-7AC2-4006-8977-C56F6664E3B4}" destId="{02027FC4-33F8-4E38-800E-691F6D3C3CB3}" srcOrd="4"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CF5980-4168-4FF3-A7F0-3F82B6DD4641}">
      <dsp:nvSpPr>
        <dsp:cNvPr id="0" name=""/>
        <dsp:cNvSpPr/>
      </dsp:nvSpPr>
      <dsp:spPr>
        <a:xfrm>
          <a:off x="962308" y="0"/>
          <a:ext cx="1756173" cy="975652"/>
        </a:xfrm>
        <a:prstGeom prst="roundRect">
          <a:avLst>
            <a:gd name="adj" fmla="val 10000"/>
          </a:avLst>
        </a:prstGeom>
        <a:solidFill>
          <a:schemeClr val="accent1">
            <a:lumMod val="5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s-ES" sz="1800" kern="1200" dirty="0">
              <a:solidFill>
                <a:schemeClr val="tx2"/>
              </a:solidFill>
              <a:latin typeface="Bahnschrift SemiBold SemiConden" panose="020B0502040204020203" pitchFamily="34" charset="0"/>
            </a:rPr>
            <a:t>Capital propio: 25.000 € por emprendedor</a:t>
          </a:r>
        </a:p>
      </dsp:txBody>
      <dsp:txXfrm>
        <a:off x="990884" y="28576"/>
        <a:ext cx="1699021" cy="918500"/>
      </dsp:txXfrm>
    </dsp:sp>
    <dsp:sp modelId="{7DEE04AE-A591-4043-BF98-5DF95BEBE7FF}">
      <dsp:nvSpPr>
        <dsp:cNvPr id="0" name=""/>
        <dsp:cNvSpPr/>
      </dsp:nvSpPr>
      <dsp:spPr>
        <a:xfrm rot="5400000">
          <a:off x="1657460" y="1000043"/>
          <a:ext cx="365869" cy="439043"/>
        </a:xfrm>
        <a:prstGeom prst="rightArrow">
          <a:avLst>
            <a:gd name="adj1" fmla="val 60000"/>
            <a:gd name="adj2" fmla="val 50000"/>
          </a:avLst>
        </a:prstGeom>
        <a:solidFill>
          <a:srgbClr val="274557"/>
        </a:soli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s-ES" sz="1400" kern="1200">
            <a:solidFill>
              <a:schemeClr val="tx2"/>
            </a:solidFill>
          </a:endParaRPr>
        </a:p>
      </dsp:txBody>
      <dsp:txXfrm rot="-5400000">
        <a:off x="1708683" y="1036630"/>
        <a:ext cx="263425" cy="256108"/>
      </dsp:txXfrm>
    </dsp:sp>
    <dsp:sp modelId="{EF358632-4642-4EA8-B390-1669124C342F}">
      <dsp:nvSpPr>
        <dsp:cNvPr id="0" name=""/>
        <dsp:cNvSpPr/>
      </dsp:nvSpPr>
      <dsp:spPr>
        <a:xfrm>
          <a:off x="962308" y="1463477"/>
          <a:ext cx="1756173" cy="975652"/>
        </a:xfrm>
        <a:prstGeom prst="roundRect">
          <a:avLst>
            <a:gd name="adj" fmla="val 10000"/>
          </a:avLst>
        </a:prstGeom>
        <a:solidFill>
          <a:schemeClr val="accent1">
            <a:lumMod val="5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s-ES" sz="1800" kern="1200" dirty="0">
              <a:solidFill>
                <a:schemeClr val="tx2"/>
              </a:solidFill>
              <a:latin typeface="Bahnschrift SemiBold SemiConden" panose="020B0502040204020203" pitchFamily="34" charset="0"/>
            </a:rPr>
            <a:t>Préstamo bancario: 20.000 € a 5 años</a:t>
          </a:r>
        </a:p>
      </dsp:txBody>
      <dsp:txXfrm>
        <a:off x="990884" y="1492053"/>
        <a:ext cx="1699021" cy="918500"/>
      </dsp:txXfrm>
    </dsp:sp>
    <dsp:sp modelId="{7D9D7024-47D3-469F-B93D-C66930D1AA8D}">
      <dsp:nvSpPr>
        <dsp:cNvPr id="0" name=""/>
        <dsp:cNvSpPr/>
      </dsp:nvSpPr>
      <dsp:spPr>
        <a:xfrm rot="5400000">
          <a:off x="1657460" y="2463521"/>
          <a:ext cx="365869" cy="439043"/>
        </a:xfrm>
        <a:prstGeom prst="rightArrow">
          <a:avLst>
            <a:gd name="adj1" fmla="val 60000"/>
            <a:gd name="adj2" fmla="val 50000"/>
          </a:avLst>
        </a:prstGeom>
        <a:solidFill>
          <a:srgbClr val="274557"/>
        </a:soli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s-ES" sz="1400" kern="1200">
            <a:solidFill>
              <a:schemeClr val="tx2"/>
            </a:solidFill>
          </a:endParaRPr>
        </a:p>
      </dsp:txBody>
      <dsp:txXfrm rot="-5400000">
        <a:off x="1708683" y="2500108"/>
        <a:ext cx="263425" cy="256108"/>
      </dsp:txXfrm>
    </dsp:sp>
    <dsp:sp modelId="{02027FC4-33F8-4E38-800E-691F6D3C3CB3}">
      <dsp:nvSpPr>
        <dsp:cNvPr id="0" name=""/>
        <dsp:cNvSpPr/>
      </dsp:nvSpPr>
      <dsp:spPr>
        <a:xfrm>
          <a:off x="962308" y="2926956"/>
          <a:ext cx="1756173" cy="975652"/>
        </a:xfrm>
        <a:prstGeom prst="roundRect">
          <a:avLst>
            <a:gd name="adj" fmla="val 10000"/>
          </a:avLst>
        </a:prstGeom>
        <a:solidFill>
          <a:schemeClr val="accent1">
            <a:lumMod val="5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s-ES" sz="1800" i="1" kern="1200" dirty="0">
              <a:solidFill>
                <a:schemeClr val="tx2"/>
              </a:solidFill>
              <a:latin typeface="Bahnschrift SemiBold SemiConden" panose="020B0502040204020203" pitchFamily="34" charset="0"/>
            </a:rPr>
            <a:t>Crowdfunding: </a:t>
          </a:r>
          <a:r>
            <a:rPr lang="es-ES" sz="1800" i="0" kern="1200" dirty="0">
              <a:solidFill>
                <a:schemeClr val="tx2"/>
              </a:solidFill>
              <a:latin typeface="Bahnschrift SemiBold SemiConden" panose="020B0502040204020203" pitchFamily="34" charset="0"/>
            </a:rPr>
            <a:t>ingresos variables</a:t>
          </a:r>
        </a:p>
      </dsp:txBody>
      <dsp:txXfrm>
        <a:off x="990884" y="2955532"/>
        <a:ext cx="1699021" cy="9185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0E8FF7CA-18C3-44C6-AB68-29906CDB309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6A16451A-2B01-421B-9719-DF8A39CEAC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B6DBA3C-7ECE-42B5-BA66-F3E5A3179801}" type="datetime1">
              <a:rPr lang="es-ES" smtClean="0"/>
              <a:t>14/12/2023</a:t>
            </a:fld>
            <a:endParaRPr lang="es-ES"/>
          </a:p>
        </p:txBody>
      </p:sp>
      <p:sp>
        <p:nvSpPr>
          <p:cNvPr id="4" name="Marcador de pie de página 3">
            <a:extLst>
              <a:ext uri="{FF2B5EF4-FFF2-40B4-BE49-F238E27FC236}">
                <a16:creationId xmlns:a16="http://schemas.microsoft.com/office/drawing/2014/main" id="{E961ADEA-4231-4C48-AF2A-59069FB6FE8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6EECB3F2-E4FC-40EF-A579-2C9098EBF9A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05492F3-D8BE-4272-9207-B0B69E9E85EE}" type="slidenum">
              <a:rPr lang="es-ES" smtClean="0"/>
              <a:t>‹Nº›</a:t>
            </a:fld>
            <a:endParaRPr lang="es-ES"/>
          </a:p>
        </p:txBody>
      </p:sp>
    </p:spTree>
    <p:extLst>
      <p:ext uri="{BB962C8B-B14F-4D97-AF65-F5344CB8AC3E}">
        <p14:creationId xmlns:p14="http://schemas.microsoft.com/office/powerpoint/2010/main" val="126589600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54CDA3-6DEB-43E7-8F79-A49887EF8CF9}" type="datetime1">
              <a:rPr lang="es-ES" smtClean="0"/>
              <a:pPr/>
              <a:t>14/12/2023</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FA0C27B-56B0-4373-94C9-A2BB145B1EAB}" type="slidenum">
              <a:rPr lang="es-ES" noProof="0" smtClean="0"/>
              <a:t>‹Nº›</a:t>
            </a:fld>
            <a:endParaRPr lang="es-ES" noProof="0"/>
          </a:p>
        </p:txBody>
      </p:sp>
    </p:spTree>
    <p:extLst>
      <p:ext uri="{BB962C8B-B14F-4D97-AF65-F5344CB8AC3E}">
        <p14:creationId xmlns:p14="http://schemas.microsoft.com/office/powerpoint/2010/main" val="162114242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D0E07AD8-B183-4E25-B2A7-CD3B44393105}" type="slidenum">
              <a:rPr lang="es-ES" smtClean="0"/>
              <a:t>18</a:t>
            </a:fld>
            <a:endParaRPr lang="es-ES"/>
          </a:p>
        </p:txBody>
      </p:sp>
    </p:spTree>
    <p:extLst>
      <p:ext uri="{BB962C8B-B14F-4D97-AF65-F5344CB8AC3E}">
        <p14:creationId xmlns:p14="http://schemas.microsoft.com/office/powerpoint/2010/main" val="153038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D0E07AD8-B183-4E25-B2A7-CD3B44393105}" type="slidenum">
              <a:rPr lang="es-ES" smtClean="0"/>
              <a:t>19</a:t>
            </a:fld>
            <a:endParaRPr lang="es-ES"/>
          </a:p>
        </p:txBody>
      </p:sp>
    </p:spTree>
    <p:extLst>
      <p:ext uri="{BB962C8B-B14F-4D97-AF65-F5344CB8AC3E}">
        <p14:creationId xmlns:p14="http://schemas.microsoft.com/office/powerpoint/2010/main" val="584468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D0E07AD8-B183-4E25-B2A7-CD3B44393105}" type="slidenum">
              <a:rPr lang="es-ES" smtClean="0"/>
              <a:t>20</a:t>
            </a:fld>
            <a:endParaRPr lang="es-ES"/>
          </a:p>
        </p:txBody>
      </p:sp>
    </p:spTree>
    <p:extLst>
      <p:ext uri="{BB962C8B-B14F-4D97-AF65-F5344CB8AC3E}">
        <p14:creationId xmlns:p14="http://schemas.microsoft.com/office/powerpoint/2010/main" val="3405564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13" name="Título 6">
            <a:extLst>
              <a:ext uri="{FF2B5EF4-FFF2-40B4-BE49-F238E27FC236}">
                <a16:creationId xmlns:a16="http://schemas.microsoft.com/office/drawing/2014/main" id="{28487DA5-DCB7-4474-BDCE-999DB4109260}"/>
              </a:ext>
            </a:extLst>
          </p:cNvPr>
          <p:cNvSpPr>
            <a:spLocks noGrp="1"/>
          </p:cNvSpPr>
          <p:nvPr>
            <p:ph type="ctrTitle"/>
          </p:nvPr>
        </p:nvSpPr>
        <p:spPr>
          <a:xfrm>
            <a:off x="6311900" y="448056"/>
            <a:ext cx="5428996" cy="3401568"/>
          </a:xfrm>
        </p:spPr>
        <p:txBody>
          <a:bodyPr rtlCol="0">
            <a:normAutofit/>
          </a:bodyPr>
          <a:lstStyle>
            <a:lvl1pPr>
              <a:defRPr sz="5400"/>
            </a:lvl1pPr>
          </a:lstStyle>
          <a:p>
            <a:pPr rtl="0"/>
            <a:r>
              <a:rPr lang="es-ES" noProof="0"/>
              <a:t>Haga clic para modificar el estilo de título del patrón</a:t>
            </a:r>
          </a:p>
        </p:txBody>
      </p:sp>
      <p:sp>
        <p:nvSpPr>
          <p:cNvPr id="14" name="Subtítulo 7">
            <a:extLst>
              <a:ext uri="{FF2B5EF4-FFF2-40B4-BE49-F238E27FC236}">
                <a16:creationId xmlns:a16="http://schemas.microsoft.com/office/drawing/2014/main" id="{1DA2E4DD-C8F6-49E6-BFFE-999B25D2FCF9}"/>
              </a:ext>
            </a:extLst>
          </p:cNvPr>
          <p:cNvSpPr>
            <a:spLocks noGrp="1"/>
          </p:cNvSpPr>
          <p:nvPr>
            <p:ph type="subTitle" idx="1"/>
          </p:nvPr>
        </p:nvSpPr>
        <p:spPr>
          <a:xfrm>
            <a:off x="6311900" y="4471416"/>
            <a:ext cx="5428996" cy="1481328"/>
          </a:xfrm>
        </p:spPr>
        <p:txBody>
          <a:bodyPr rtlCol="0">
            <a:normAutofit/>
          </a:bodyPr>
          <a:lstStyle>
            <a:lvl1pPr marL="1944" indent="0">
              <a:buNone/>
              <a:defRPr sz="2400"/>
            </a:lvl1pPr>
          </a:lstStyle>
          <a:p>
            <a:pPr rtl="0"/>
            <a:r>
              <a:rPr lang="es-ES" noProof="0"/>
              <a:t>Haga clic para modificar el estilo de subtítulo del patrón</a:t>
            </a:r>
          </a:p>
        </p:txBody>
      </p:sp>
      <p:cxnSp>
        <p:nvCxnSpPr>
          <p:cNvPr id="16" name="Conector recto 15">
            <a:extLst>
              <a:ext uri="{FF2B5EF4-FFF2-40B4-BE49-F238E27FC236}">
                <a16:creationId xmlns:a16="http://schemas.microsoft.com/office/drawing/2014/main" id="{13BBFE51-2F86-4B2A-8F7F-78DCD52EB59E}"/>
              </a:ext>
              <a:ext uri="{C183D7F6-B498-43B3-948B-1728B52AA6E4}">
                <adec:decorative xmlns:adec="http://schemas.microsoft.com/office/drawing/2017/decorative" val="1"/>
              </a:ext>
            </a:extLst>
          </p:cNvPr>
          <p:cNvCxnSpPr>
            <a:cxnSpLocks/>
          </p:cNvCxnSpPr>
          <p:nvPr userDrawn="1"/>
        </p:nvCxnSpPr>
        <p:spPr>
          <a:xfrm>
            <a:off x="6318321" y="4122000"/>
            <a:ext cx="5447091"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Marcador de posición de imagen 4">
            <a:extLst>
              <a:ext uri="{FF2B5EF4-FFF2-40B4-BE49-F238E27FC236}">
                <a16:creationId xmlns:a16="http://schemas.microsoft.com/office/drawing/2014/main" id="{B27F6338-E81A-4E7B-8135-E97EE9502CCD}"/>
              </a:ext>
            </a:extLst>
          </p:cNvPr>
          <p:cNvSpPr>
            <a:spLocks noGrp="1"/>
          </p:cNvSpPr>
          <p:nvPr>
            <p:ph type="pic" sz="quarter" idx="10" hasCustomPrompt="1"/>
          </p:nvPr>
        </p:nvSpPr>
        <p:spPr>
          <a:xfrm>
            <a:off x="450850" y="447675"/>
            <a:ext cx="5429250" cy="5545138"/>
          </a:xfrm>
        </p:spPr>
        <p:txBody>
          <a:bodyPr rtlCol="0"/>
          <a:lstStyle>
            <a:lvl1pPr marL="1944" indent="0" algn="ctr">
              <a:buNone/>
              <a:defRPr/>
            </a:lvl1pPr>
          </a:lstStyle>
          <a:p>
            <a:pPr rtl="0"/>
            <a:r>
              <a:rPr lang="es-ES" noProof="0"/>
              <a:t>Inserte la foto aquí</a:t>
            </a:r>
          </a:p>
        </p:txBody>
      </p:sp>
    </p:spTree>
    <p:extLst>
      <p:ext uri="{BB962C8B-B14F-4D97-AF65-F5344CB8AC3E}">
        <p14:creationId xmlns:p14="http://schemas.microsoft.com/office/powerpoint/2010/main" val="1664390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lumna de contenido 2">
    <p:spTree>
      <p:nvGrpSpPr>
        <p:cNvPr id="1" name=""/>
        <p:cNvGrpSpPr/>
        <p:nvPr/>
      </p:nvGrpSpPr>
      <p:grpSpPr>
        <a:xfrm>
          <a:off x="0" y="0"/>
          <a:ext cx="0" cy="0"/>
          <a:chOff x="0" y="0"/>
          <a:chExt cx="0" cy="0"/>
        </a:xfrm>
      </p:grpSpPr>
      <p:cxnSp>
        <p:nvCxnSpPr>
          <p:cNvPr id="4" name="Conector recto 3">
            <a:extLst>
              <a:ext uri="{FF2B5EF4-FFF2-40B4-BE49-F238E27FC236}">
                <a16:creationId xmlns:a16="http://schemas.microsoft.com/office/drawing/2014/main" id="{1B910F38-F46F-4019-9892-577986F9591C}"/>
              </a:ext>
              <a:ext uri="{C183D7F6-B498-43B3-948B-1728B52AA6E4}">
                <adec:decorative xmlns:adec="http://schemas.microsoft.com/office/drawing/2017/decorative" val="1"/>
              </a:ext>
            </a:extLst>
          </p:cNvPr>
          <p:cNvCxnSpPr>
            <a:cxnSpLocks/>
          </p:cNvCxnSpPr>
          <p:nvPr userDrawn="1"/>
        </p:nvCxnSpPr>
        <p:spPr>
          <a:xfrm>
            <a:off x="450000" y="1609200"/>
            <a:ext cx="113004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ítulo 1">
            <a:extLst>
              <a:ext uri="{FF2B5EF4-FFF2-40B4-BE49-F238E27FC236}">
                <a16:creationId xmlns:a16="http://schemas.microsoft.com/office/drawing/2014/main" id="{3A88BA19-45C7-493D-8685-D06EBEFD2DBC}"/>
              </a:ext>
            </a:extLst>
          </p:cNvPr>
          <p:cNvSpPr>
            <a:spLocks noGrp="1"/>
          </p:cNvSpPr>
          <p:nvPr>
            <p:ph type="title" hasCustomPrompt="1"/>
          </p:nvPr>
        </p:nvSpPr>
        <p:spPr>
          <a:xfrm>
            <a:off x="448798" y="380872"/>
            <a:ext cx="11300290" cy="1026572"/>
          </a:xfrm>
        </p:spPr>
        <p:txBody>
          <a:bodyPr rtlCol="0" anchor="ctr">
            <a:normAutofit/>
          </a:bodyPr>
          <a:lstStyle>
            <a:lvl1pPr>
              <a:spcBef>
                <a:spcPts val="1000"/>
              </a:spcBef>
              <a:defRPr sz="4400">
                <a:solidFill>
                  <a:schemeClr val="tx1"/>
                </a:solidFill>
              </a:defRPr>
            </a:lvl1pPr>
          </a:lstStyle>
          <a:p>
            <a:pPr rtl="0"/>
            <a:r>
              <a:rPr lang="es-ES" noProof="0"/>
              <a:t>Haga clic para agregar un título</a:t>
            </a:r>
          </a:p>
        </p:txBody>
      </p:sp>
      <p:sp>
        <p:nvSpPr>
          <p:cNvPr id="11" name="Marcador de texto 10">
            <a:extLst>
              <a:ext uri="{FF2B5EF4-FFF2-40B4-BE49-F238E27FC236}">
                <a16:creationId xmlns:a16="http://schemas.microsoft.com/office/drawing/2014/main" id="{D0F824DF-992F-4E18-9BC2-56F1D60AF53B}"/>
              </a:ext>
            </a:extLst>
          </p:cNvPr>
          <p:cNvSpPr>
            <a:spLocks noGrp="1"/>
          </p:cNvSpPr>
          <p:nvPr>
            <p:ph type="body" sz="quarter" idx="10" hasCustomPrompt="1"/>
          </p:nvPr>
        </p:nvSpPr>
        <p:spPr>
          <a:xfrm>
            <a:off x="1289837" y="1941031"/>
            <a:ext cx="4632053" cy="869888"/>
          </a:xfrm>
        </p:spPr>
        <p:txBody>
          <a:bodyPr rtlCol="0">
            <a:normAutofit/>
          </a:bodyPr>
          <a:lstStyle>
            <a:lvl1pPr marL="1944" indent="0">
              <a:buNone/>
              <a:defRPr sz="2400">
                <a:solidFill>
                  <a:schemeClr val="accent1"/>
                </a:solidFill>
                <a:latin typeface="+mj-lt"/>
              </a:defRPr>
            </a:lvl1pPr>
          </a:lstStyle>
          <a:p>
            <a:pPr lvl="0" rtl="0"/>
            <a:r>
              <a:rPr lang="es-ES" noProof="0"/>
              <a:t>Haga clic para insertar el subtítulo</a:t>
            </a:r>
          </a:p>
        </p:txBody>
      </p:sp>
      <p:sp>
        <p:nvSpPr>
          <p:cNvPr id="13" name="Marcador de texto 12">
            <a:extLst>
              <a:ext uri="{FF2B5EF4-FFF2-40B4-BE49-F238E27FC236}">
                <a16:creationId xmlns:a16="http://schemas.microsoft.com/office/drawing/2014/main" id="{CA14A543-CB0B-4FE3-82CE-0C8B0F6F6DD6}"/>
              </a:ext>
            </a:extLst>
          </p:cNvPr>
          <p:cNvSpPr>
            <a:spLocks noGrp="1"/>
          </p:cNvSpPr>
          <p:nvPr>
            <p:ph type="body" sz="quarter" idx="11" hasCustomPrompt="1"/>
          </p:nvPr>
        </p:nvSpPr>
        <p:spPr>
          <a:xfrm>
            <a:off x="1287987" y="2837529"/>
            <a:ext cx="4633419" cy="2547938"/>
          </a:xfrm>
        </p:spPr>
        <p:txBody>
          <a:bodyPr rtlCol="0"/>
          <a:lstStyle>
            <a:lvl1pPr>
              <a:lnSpc>
                <a:spcPct val="100000"/>
              </a:lnSpc>
              <a:buClr>
                <a:schemeClr val="tx2"/>
              </a:buClr>
              <a:defRPr>
                <a:solidFill>
                  <a:schemeClr val="tx2">
                    <a:alpha val="46000"/>
                  </a:schemeClr>
                </a:solidFill>
              </a:defRPr>
            </a:lvl1pPr>
          </a:lstStyle>
          <a:p>
            <a:pPr lvl="0" rtl="0"/>
            <a:r>
              <a:rPr lang="es-ES" noProof="0"/>
              <a:t>Haga clic para agregar texto aquí</a:t>
            </a:r>
          </a:p>
        </p:txBody>
      </p:sp>
      <p:sp>
        <p:nvSpPr>
          <p:cNvPr id="18" name="Marcador de texto 10">
            <a:extLst>
              <a:ext uri="{FF2B5EF4-FFF2-40B4-BE49-F238E27FC236}">
                <a16:creationId xmlns:a16="http://schemas.microsoft.com/office/drawing/2014/main" id="{B6B6DB95-B3AD-4954-8725-DCAA8F716A99}"/>
              </a:ext>
            </a:extLst>
          </p:cNvPr>
          <p:cNvSpPr>
            <a:spLocks noGrp="1"/>
          </p:cNvSpPr>
          <p:nvPr>
            <p:ph type="body" sz="quarter" idx="12" hasCustomPrompt="1"/>
          </p:nvPr>
        </p:nvSpPr>
        <p:spPr>
          <a:xfrm>
            <a:off x="6262812" y="1941031"/>
            <a:ext cx="4632053" cy="869888"/>
          </a:xfrm>
        </p:spPr>
        <p:txBody>
          <a:bodyPr rtlCol="0">
            <a:normAutofit/>
          </a:bodyPr>
          <a:lstStyle>
            <a:lvl1pPr marL="1944" indent="0">
              <a:buNone/>
              <a:defRPr sz="2400">
                <a:solidFill>
                  <a:schemeClr val="accent1"/>
                </a:solidFill>
                <a:latin typeface="+mj-lt"/>
              </a:defRPr>
            </a:lvl1pPr>
          </a:lstStyle>
          <a:p>
            <a:pPr lvl="0" rtl="0"/>
            <a:r>
              <a:rPr lang="es-ES" noProof="0"/>
              <a:t>Haga clic para insertar el subtítulo</a:t>
            </a:r>
          </a:p>
        </p:txBody>
      </p:sp>
      <p:sp>
        <p:nvSpPr>
          <p:cNvPr id="19" name="Marcador de texto 12">
            <a:extLst>
              <a:ext uri="{FF2B5EF4-FFF2-40B4-BE49-F238E27FC236}">
                <a16:creationId xmlns:a16="http://schemas.microsoft.com/office/drawing/2014/main" id="{EBF18AD6-49AE-45E3-AFDB-53684AB6EC28}"/>
              </a:ext>
            </a:extLst>
          </p:cNvPr>
          <p:cNvSpPr>
            <a:spLocks noGrp="1"/>
          </p:cNvSpPr>
          <p:nvPr>
            <p:ph type="body" sz="quarter" idx="13" hasCustomPrompt="1"/>
          </p:nvPr>
        </p:nvSpPr>
        <p:spPr>
          <a:xfrm>
            <a:off x="6260962" y="2837529"/>
            <a:ext cx="4633419" cy="2547938"/>
          </a:xfrm>
        </p:spPr>
        <p:txBody>
          <a:bodyPr rtlCol="0"/>
          <a:lstStyle>
            <a:lvl1pPr>
              <a:lnSpc>
                <a:spcPct val="100000"/>
              </a:lnSpc>
              <a:buClr>
                <a:schemeClr val="tx2"/>
              </a:buClr>
              <a:defRPr>
                <a:solidFill>
                  <a:schemeClr val="tx2">
                    <a:alpha val="46000"/>
                  </a:schemeClr>
                </a:solidFill>
              </a:defRPr>
            </a:lvl1pPr>
          </a:lstStyle>
          <a:p>
            <a:pPr lvl="0" rtl="0"/>
            <a:r>
              <a:rPr lang="es-ES" noProof="0"/>
              <a:t>Haga clic para agregar texto aquí</a:t>
            </a:r>
          </a:p>
        </p:txBody>
      </p:sp>
      <p:sp>
        <p:nvSpPr>
          <p:cNvPr id="7" name="Marcador de fecha 5">
            <a:extLst>
              <a:ext uri="{FF2B5EF4-FFF2-40B4-BE49-F238E27FC236}">
                <a16:creationId xmlns:a16="http://schemas.microsoft.com/office/drawing/2014/main" id="{AD8C32FD-06A2-49E2-A54A-FB7C7AFFE2F2}"/>
              </a:ext>
            </a:extLst>
          </p:cNvPr>
          <p:cNvSpPr>
            <a:spLocks noGrp="1"/>
          </p:cNvSpPr>
          <p:nvPr>
            <p:ph type="dt" sz="half" idx="2"/>
          </p:nvPr>
        </p:nvSpPr>
        <p:spPr>
          <a:xfrm>
            <a:off x="442912" y="6152968"/>
            <a:ext cx="3457576" cy="502920"/>
          </a:xfrm>
        </p:spPr>
        <p:txBody>
          <a:bodyPr rtlCol="0"/>
          <a:lstStyle>
            <a:lvl1pPr>
              <a:defRPr/>
            </a:lvl1pPr>
          </a:lstStyle>
          <a:p>
            <a:pPr rtl="0"/>
            <a:r>
              <a:rPr lang="es-ES" noProof="0"/>
              <a:t>02/02/20XX</a:t>
            </a:r>
          </a:p>
        </p:txBody>
      </p:sp>
      <p:sp>
        <p:nvSpPr>
          <p:cNvPr id="8" name="Marcador de pie de página 3">
            <a:extLst>
              <a:ext uri="{FF2B5EF4-FFF2-40B4-BE49-F238E27FC236}">
                <a16:creationId xmlns:a16="http://schemas.microsoft.com/office/drawing/2014/main" id="{7D13BE1A-DE3C-489C-A627-116679A00B86}"/>
              </a:ext>
            </a:extLst>
          </p:cNvPr>
          <p:cNvSpPr>
            <a:spLocks noGrp="1"/>
          </p:cNvSpPr>
          <p:nvPr>
            <p:ph type="ftr" sz="quarter" idx="3"/>
          </p:nvPr>
        </p:nvSpPr>
        <p:spPr>
          <a:xfrm>
            <a:off x="4370832" y="6153912"/>
            <a:ext cx="5397056" cy="502920"/>
          </a:xfrm>
        </p:spPr>
        <p:txBody>
          <a:bodyPr rtlCol="0"/>
          <a:lstStyle/>
          <a:p>
            <a:pPr rtl="0"/>
            <a:r>
              <a:rPr lang="es-ES" spc="200" noProof="0"/>
              <a:t>TÍTULO DE LA PRESENTACIÓN</a:t>
            </a:r>
          </a:p>
        </p:txBody>
      </p:sp>
      <p:sp>
        <p:nvSpPr>
          <p:cNvPr id="14" name="Marcador de número de diapositiva 11">
            <a:extLst>
              <a:ext uri="{FF2B5EF4-FFF2-40B4-BE49-F238E27FC236}">
                <a16:creationId xmlns:a16="http://schemas.microsoft.com/office/drawing/2014/main" id="{CE15B7AC-26DD-48DA-88A0-A231BF5D1E44}"/>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2803286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lumna de contenido 3">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AE78D948-F2B9-4EE0-B830-36F103C218D5}"/>
              </a:ext>
              <a:ext uri="{C183D7F6-B498-43B3-948B-1728B52AA6E4}">
                <adec:decorative xmlns:adec="http://schemas.microsoft.com/office/drawing/2017/decorative" val="1"/>
              </a:ext>
            </a:extLst>
          </p:cNvPr>
          <p:cNvCxnSpPr>
            <a:cxnSpLocks/>
          </p:cNvCxnSpPr>
          <p:nvPr userDrawn="1"/>
        </p:nvCxnSpPr>
        <p:spPr>
          <a:xfrm>
            <a:off x="450000" y="1609200"/>
            <a:ext cx="113004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ítulo 1">
            <a:extLst>
              <a:ext uri="{FF2B5EF4-FFF2-40B4-BE49-F238E27FC236}">
                <a16:creationId xmlns:a16="http://schemas.microsoft.com/office/drawing/2014/main" id="{66B9A2D2-0473-4F46-BFCE-D626532960A5}"/>
              </a:ext>
            </a:extLst>
          </p:cNvPr>
          <p:cNvSpPr>
            <a:spLocks noGrp="1"/>
          </p:cNvSpPr>
          <p:nvPr>
            <p:ph type="title" hasCustomPrompt="1"/>
          </p:nvPr>
        </p:nvSpPr>
        <p:spPr>
          <a:xfrm>
            <a:off x="456170" y="368717"/>
            <a:ext cx="11300400" cy="1026572"/>
          </a:xfrm>
        </p:spPr>
        <p:txBody>
          <a:bodyPr rtlCol="0" anchor="ctr">
            <a:normAutofit/>
          </a:bodyPr>
          <a:lstStyle>
            <a:lvl1pPr>
              <a:spcBef>
                <a:spcPts val="1000"/>
              </a:spcBef>
              <a:defRPr sz="4400">
                <a:solidFill>
                  <a:schemeClr val="tx1"/>
                </a:solidFill>
              </a:defRPr>
            </a:lvl1pPr>
          </a:lstStyle>
          <a:p>
            <a:pPr rtl="0"/>
            <a:r>
              <a:rPr lang="es-ES" noProof="0"/>
              <a:t>Haga clic para agregar un título</a:t>
            </a:r>
          </a:p>
        </p:txBody>
      </p:sp>
      <p:sp>
        <p:nvSpPr>
          <p:cNvPr id="6" name="Marcador de texto 10">
            <a:extLst>
              <a:ext uri="{FF2B5EF4-FFF2-40B4-BE49-F238E27FC236}">
                <a16:creationId xmlns:a16="http://schemas.microsoft.com/office/drawing/2014/main" id="{C7203DC6-5779-4D18-8EDA-B417CE1CC346}"/>
              </a:ext>
            </a:extLst>
          </p:cNvPr>
          <p:cNvSpPr>
            <a:spLocks noGrp="1"/>
          </p:cNvSpPr>
          <p:nvPr>
            <p:ph type="body" sz="quarter" idx="10" hasCustomPrompt="1"/>
          </p:nvPr>
        </p:nvSpPr>
        <p:spPr>
          <a:xfrm>
            <a:off x="451850" y="1941031"/>
            <a:ext cx="3456556" cy="869888"/>
          </a:xfrm>
        </p:spPr>
        <p:txBody>
          <a:bodyPr rtlCol="0">
            <a:normAutofit/>
          </a:bodyPr>
          <a:lstStyle>
            <a:lvl1pPr marL="1944" indent="0">
              <a:buNone/>
              <a:defRPr sz="2400">
                <a:solidFill>
                  <a:schemeClr val="accent1"/>
                </a:solidFill>
                <a:latin typeface="+mj-lt"/>
              </a:defRPr>
            </a:lvl1pPr>
          </a:lstStyle>
          <a:p>
            <a:pPr lvl="0" rtl="0"/>
            <a:r>
              <a:rPr lang="es-ES" noProof="0"/>
              <a:t>Haga clic para insertar el subtítulo</a:t>
            </a:r>
          </a:p>
        </p:txBody>
      </p:sp>
      <p:sp>
        <p:nvSpPr>
          <p:cNvPr id="7" name="Marcador de texto 12">
            <a:extLst>
              <a:ext uri="{FF2B5EF4-FFF2-40B4-BE49-F238E27FC236}">
                <a16:creationId xmlns:a16="http://schemas.microsoft.com/office/drawing/2014/main" id="{65286B5D-8C3D-49BC-A56B-54C3D0FBC782}"/>
              </a:ext>
            </a:extLst>
          </p:cNvPr>
          <p:cNvSpPr>
            <a:spLocks noGrp="1"/>
          </p:cNvSpPr>
          <p:nvPr>
            <p:ph type="body" sz="quarter" idx="11" hasCustomPrompt="1"/>
          </p:nvPr>
        </p:nvSpPr>
        <p:spPr>
          <a:xfrm>
            <a:off x="450000" y="2837528"/>
            <a:ext cx="3457576" cy="2986221"/>
          </a:xfrm>
        </p:spPr>
        <p:txBody>
          <a:bodyPr rtlCol="0"/>
          <a:lstStyle>
            <a:lvl1pPr marL="457200" indent="-457200">
              <a:lnSpc>
                <a:spcPct val="110000"/>
              </a:lnSpc>
              <a:buClr>
                <a:schemeClr val="tx2"/>
              </a:buClr>
              <a:defRPr>
                <a:solidFill>
                  <a:schemeClr val="tx2">
                    <a:alpha val="46000"/>
                  </a:schemeClr>
                </a:solidFill>
              </a:defRPr>
            </a:lvl1pPr>
          </a:lstStyle>
          <a:p>
            <a:pPr lvl="0" rtl="0"/>
            <a:r>
              <a:rPr lang="es-ES" noProof="0"/>
              <a:t>Haga clic para agregar texto aquí</a:t>
            </a:r>
          </a:p>
        </p:txBody>
      </p:sp>
      <p:sp>
        <p:nvSpPr>
          <p:cNvPr id="15" name="Marcador de texto 10">
            <a:extLst>
              <a:ext uri="{FF2B5EF4-FFF2-40B4-BE49-F238E27FC236}">
                <a16:creationId xmlns:a16="http://schemas.microsoft.com/office/drawing/2014/main" id="{9C8FA9F2-E665-4A1C-AB30-847F4A2000E9}"/>
              </a:ext>
            </a:extLst>
          </p:cNvPr>
          <p:cNvSpPr>
            <a:spLocks noGrp="1"/>
          </p:cNvSpPr>
          <p:nvPr>
            <p:ph type="body" sz="quarter" idx="15" hasCustomPrompt="1"/>
          </p:nvPr>
        </p:nvSpPr>
        <p:spPr>
          <a:xfrm>
            <a:off x="4364947" y="1941031"/>
            <a:ext cx="3456556" cy="869888"/>
          </a:xfrm>
        </p:spPr>
        <p:txBody>
          <a:bodyPr rtlCol="0">
            <a:normAutofit/>
          </a:bodyPr>
          <a:lstStyle>
            <a:lvl1pPr marL="1944" indent="0">
              <a:buNone/>
              <a:defRPr sz="2400">
                <a:solidFill>
                  <a:schemeClr val="accent1"/>
                </a:solidFill>
                <a:latin typeface="+mj-lt"/>
              </a:defRPr>
            </a:lvl1pPr>
          </a:lstStyle>
          <a:p>
            <a:pPr lvl="0" rtl="0"/>
            <a:r>
              <a:rPr lang="es-ES" noProof="0"/>
              <a:t>Haga clic para insertar el subtítulo</a:t>
            </a:r>
          </a:p>
        </p:txBody>
      </p:sp>
      <p:sp>
        <p:nvSpPr>
          <p:cNvPr id="16" name="Marcador de texto 12">
            <a:extLst>
              <a:ext uri="{FF2B5EF4-FFF2-40B4-BE49-F238E27FC236}">
                <a16:creationId xmlns:a16="http://schemas.microsoft.com/office/drawing/2014/main" id="{3C54263D-50A7-43A8-A3BC-BE063187A830}"/>
              </a:ext>
            </a:extLst>
          </p:cNvPr>
          <p:cNvSpPr>
            <a:spLocks noGrp="1"/>
          </p:cNvSpPr>
          <p:nvPr>
            <p:ph type="body" sz="quarter" idx="16" hasCustomPrompt="1"/>
          </p:nvPr>
        </p:nvSpPr>
        <p:spPr>
          <a:xfrm>
            <a:off x="4363097" y="2837528"/>
            <a:ext cx="3457576" cy="2986221"/>
          </a:xfrm>
        </p:spPr>
        <p:txBody>
          <a:bodyPr rtlCol="0"/>
          <a:lstStyle>
            <a:lvl1pPr marL="457200" indent="-457200">
              <a:lnSpc>
                <a:spcPct val="110000"/>
              </a:lnSpc>
              <a:buClr>
                <a:schemeClr val="tx2"/>
              </a:buClr>
              <a:defRPr>
                <a:solidFill>
                  <a:schemeClr val="tx2">
                    <a:alpha val="46000"/>
                  </a:schemeClr>
                </a:solidFill>
              </a:defRPr>
            </a:lvl1pPr>
          </a:lstStyle>
          <a:p>
            <a:pPr lvl="0" rtl="0"/>
            <a:r>
              <a:rPr lang="es-ES" noProof="0"/>
              <a:t>Haga clic para agregar texto aquí</a:t>
            </a:r>
          </a:p>
        </p:txBody>
      </p:sp>
      <p:sp>
        <p:nvSpPr>
          <p:cNvPr id="17" name="Marcador de texto 10">
            <a:extLst>
              <a:ext uri="{FF2B5EF4-FFF2-40B4-BE49-F238E27FC236}">
                <a16:creationId xmlns:a16="http://schemas.microsoft.com/office/drawing/2014/main" id="{6DD25081-6CEB-4E5B-A7E5-8100DE67323D}"/>
              </a:ext>
            </a:extLst>
          </p:cNvPr>
          <p:cNvSpPr>
            <a:spLocks noGrp="1"/>
          </p:cNvSpPr>
          <p:nvPr>
            <p:ph type="body" sz="quarter" idx="17" hasCustomPrompt="1"/>
          </p:nvPr>
        </p:nvSpPr>
        <p:spPr>
          <a:xfrm>
            <a:off x="8283594" y="1939364"/>
            <a:ext cx="3456556" cy="869888"/>
          </a:xfrm>
        </p:spPr>
        <p:txBody>
          <a:bodyPr rtlCol="0">
            <a:normAutofit/>
          </a:bodyPr>
          <a:lstStyle>
            <a:lvl1pPr marL="1944" indent="0">
              <a:buNone/>
              <a:defRPr sz="2400">
                <a:solidFill>
                  <a:schemeClr val="accent1"/>
                </a:solidFill>
                <a:latin typeface="+mj-lt"/>
              </a:defRPr>
            </a:lvl1pPr>
          </a:lstStyle>
          <a:p>
            <a:pPr lvl="0" rtl="0"/>
            <a:r>
              <a:rPr lang="es-ES" noProof="0"/>
              <a:t>Haga clic para insertar el subtítulo</a:t>
            </a:r>
          </a:p>
        </p:txBody>
      </p:sp>
      <p:sp>
        <p:nvSpPr>
          <p:cNvPr id="18" name="Marcador de texto 12">
            <a:extLst>
              <a:ext uri="{FF2B5EF4-FFF2-40B4-BE49-F238E27FC236}">
                <a16:creationId xmlns:a16="http://schemas.microsoft.com/office/drawing/2014/main" id="{B40E43BE-19E7-4C92-A02A-A747188A1130}"/>
              </a:ext>
            </a:extLst>
          </p:cNvPr>
          <p:cNvSpPr>
            <a:spLocks noGrp="1"/>
          </p:cNvSpPr>
          <p:nvPr>
            <p:ph type="body" sz="quarter" idx="18" hasCustomPrompt="1"/>
          </p:nvPr>
        </p:nvSpPr>
        <p:spPr>
          <a:xfrm>
            <a:off x="8282764" y="2835861"/>
            <a:ext cx="3456556" cy="2986221"/>
          </a:xfrm>
        </p:spPr>
        <p:txBody>
          <a:bodyPr rtlCol="0"/>
          <a:lstStyle>
            <a:lvl1pPr marL="457200" indent="-457200">
              <a:lnSpc>
                <a:spcPct val="110000"/>
              </a:lnSpc>
              <a:buClr>
                <a:schemeClr val="tx2"/>
              </a:buClr>
              <a:defRPr>
                <a:solidFill>
                  <a:schemeClr val="tx2">
                    <a:alpha val="46000"/>
                  </a:schemeClr>
                </a:solidFill>
              </a:defRPr>
            </a:lvl1pPr>
          </a:lstStyle>
          <a:p>
            <a:pPr lvl="0" rtl="0"/>
            <a:r>
              <a:rPr lang="es-ES" noProof="0"/>
              <a:t>Haga clic para agregar texto aquí</a:t>
            </a:r>
          </a:p>
        </p:txBody>
      </p:sp>
      <p:sp>
        <p:nvSpPr>
          <p:cNvPr id="3" name="Marcador de fecha 5">
            <a:extLst>
              <a:ext uri="{FF2B5EF4-FFF2-40B4-BE49-F238E27FC236}">
                <a16:creationId xmlns:a16="http://schemas.microsoft.com/office/drawing/2014/main" id="{0364CC8C-A596-4C30-BE97-FF78E042451D}"/>
              </a:ext>
            </a:extLst>
          </p:cNvPr>
          <p:cNvSpPr>
            <a:spLocks noGrp="1"/>
          </p:cNvSpPr>
          <p:nvPr>
            <p:ph type="dt" sz="half" idx="2"/>
          </p:nvPr>
        </p:nvSpPr>
        <p:spPr>
          <a:xfrm>
            <a:off x="442912" y="6152968"/>
            <a:ext cx="3457576" cy="502920"/>
          </a:xfrm>
        </p:spPr>
        <p:txBody>
          <a:bodyPr rtlCol="0"/>
          <a:lstStyle>
            <a:lvl1pPr>
              <a:defRPr/>
            </a:lvl1pPr>
          </a:lstStyle>
          <a:p>
            <a:pPr rtl="0"/>
            <a:r>
              <a:rPr lang="es-ES" noProof="0"/>
              <a:t>02/02/20XX</a:t>
            </a:r>
          </a:p>
        </p:txBody>
      </p:sp>
      <p:sp>
        <p:nvSpPr>
          <p:cNvPr id="4" name="Marcador de pie de página 3">
            <a:extLst>
              <a:ext uri="{FF2B5EF4-FFF2-40B4-BE49-F238E27FC236}">
                <a16:creationId xmlns:a16="http://schemas.microsoft.com/office/drawing/2014/main" id="{716E94F2-5327-4ECE-B9D6-26CA834459B1}"/>
              </a:ext>
            </a:extLst>
          </p:cNvPr>
          <p:cNvSpPr>
            <a:spLocks noGrp="1"/>
          </p:cNvSpPr>
          <p:nvPr>
            <p:ph type="ftr" sz="quarter" idx="3"/>
          </p:nvPr>
        </p:nvSpPr>
        <p:spPr>
          <a:xfrm>
            <a:off x="4370832" y="6153912"/>
            <a:ext cx="5397056" cy="502920"/>
          </a:xfrm>
        </p:spPr>
        <p:txBody>
          <a:bodyPr rtlCol="0"/>
          <a:lstStyle/>
          <a:p>
            <a:pPr rtl="0"/>
            <a:r>
              <a:rPr lang="es-ES" spc="200" noProof="0"/>
              <a:t>TÍTULO DE LA PRESENTACIÓN</a:t>
            </a:r>
          </a:p>
        </p:txBody>
      </p:sp>
      <p:sp>
        <p:nvSpPr>
          <p:cNvPr id="14" name="Marcador de número de diapositiva 11">
            <a:extLst>
              <a:ext uri="{FF2B5EF4-FFF2-40B4-BE49-F238E27FC236}">
                <a16:creationId xmlns:a16="http://schemas.microsoft.com/office/drawing/2014/main" id="{F9BB08CB-1C70-40D7-A67C-2EF5BFFEF9C3}"/>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2783826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Resumen">
    <p:spTree>
      <p:nvGrpSpPr>
        <p:cNvPr id="1" name=""/>
        <p:cNvGrpSpPr/>
        <p:nvPr/>
      </p:nvGrpSpPr>
      <p:grpSpPr>
        <a:xfrm>
          <a:off x="0" y="0"/>
          <a:ext cx="0" cy="0"/>
          <a:chOff x="0" y="0"/>
          <a:chExt cx="0" cy="0"/>
        </a:xfrm>
      </p:grpSpPr>
      <p:sp>
        <p:nvSpPr>
          <p:cNvPr id="11" name="Título 1">
            <a:extLst>
              <a:ext uri="{FF2B5EF4-FFF2-40B4-BE49-F238E27FC236}">
                <a16:creationId xmlns:a16="http://schemas.microsoft.com/office/drawing/2014/main" id="{7C226849-4911-4156-8A09-2F8021BB6243}"/>
              </a:ext>
            </a:extLst>
          </p:cNvPr>
          <p:cNvSpPr>
            <a:spLocks noGrp="1"/>
          </p:cNvSpPr>
          <p:nvPr>
            <p:ph type="title"/>
          </p:nvPr>
        </p:nvSpPr>
        <p:spPr>
          <a:xfrm>
            <a:off x="448056" y="388800"/>
            <a:ext cx="3452432" cy="1262446"/>
          </a:xfrm>
        </p:spPr>
        <p:txBody>
          <a:bodyPr rtlCol="0" anchor="b" anchorCtr="0">
            <a:normAutofit/>
          </a:bodyPr>
          <a:lstStyle>
            <a:lvl1pPr>
              <a:defRPr sz="4400"/>
            </a:lvl1pPr>
          </a:lstStyle>
          <a:p>
            <a:pPr rtl="0"/>
            <a:r>
              <a:rPr lang="es-ES" noProof="0"/>
              <a:t>Haga clic para modificar el estilo de título del patrón</a:t>
            </a:r>
          </a:p>
        </p:txBody>
      </p:sp>
      <p:cxnSp>
        <p:nvCxnSpPr>
          <p:cNvPr id="12" name="Conector recto 11">
            <a:extLst>
              <a:ext uri="{FF2B5EF4-FFF2-40B4-BE49-F238E27FC236}">
                <a16:creationId xmlns:a16="http://schemas.microsoft.com/office/drawing/2014/main" id="{89EDBB71-02D9-4513-9A6D-F8246A0E501D}"/>
              </a:ext>
              <a:ext uri="{C183D7F6-B498-43B3-948B-1728B52AA6E4}">
                <adec:decorative xmlns:adec="http://schemas.microsoft.com/office/drawing/2017/decorative" val="1"/>
              </a:ext>
            </a:extLst>
          </p:cNvPr>
          <p:cNvCxnSpPr>
            <a:cxnSpLocks/>
          </p:cNvCxnSpPr>
          <p:nvPr userDrawn="1"/>
        </p:nvCxnSpPr>
        <p:spPr>
          <a:xfrm>
            <a:off x="450000" y="1988843"/>
            <a:ext cx="3454116"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Marcador de contenido 2">
            <a:extLst>
              <a:ext uri="{FF2B5EF4-FFF2-40B4-BE49-F238E27FC236}">
                <a16:creationId xmlns:a16="http://schemas.microsoft.com/office/drawing/2014/main" id="{3D7A8221-ABAC-45E1-98D1-6FBB8565DCE4}"/>
              </a:ext>
            </a:extLst>
          </p:cNvPr>
          <p:cNvSpPr>
            <a:spLocks noGrp="1"/>
          </p:cNvSpPr>
          <p:nvPr>
            <p:ph idx="1"/>
          </p:nvPr>
        </p:nvSpPr>
        <p:spPr>
          <a:xfrm>
            <a:off x="448056" y="2326441"/>
            <a:ext cx="3452432" cy="3624359"/>
          </a:xfrm>
        </p:spPr>
        <p:txBody>
          <a:bodyPr rtlCol="0">
            <a:normAutofit/>
          </a:bodyPr>
          <a:lstStyle>
            <a:lvl1pPr marL="1944" indent="0">
              <a:lnSpc>
                <a:spcPct val="100000"/>
              </a:lnSpc>
              <a:buNone/>
              <a:defRPr/>
            </a:lvl1pPr>
          </a:lstStyle>
          <a:p>
            <a:pPr lvl="0" rtl="0"/>
            <a:r>
              <a:rPr lang="es-ES" noProof="0"/>
              <a:t>Haga clic para modificar los estilos de texto del patrón</a:t>
            </a:r>
          </a:p>
        </p:txBody>
      </p:sp>
      <p:sp>
        <p:nvSpPr>
          <p:cNvPr id="22" name="Marcador de posición de imagen 18">
            <a:extLst>
              <a:ext uri="{FF2B5EF4-FFF2-40B4-BE49-F238E27FC236}">
                <a16:creationId xmlns:a16="http://schemas.microsoft.com/office/drawing/2014/main" id="{00098A9B-BD9F-4E67-AB5F-A280BC914130}"/>
              </a:ext>
            </a:extLst>
          </p:cNvPr>
          <p:cNvSpPr>
            <a:spLocks noGrp="1"/>
          </p:cNvSpPr>
          <p:nvPr>
            <p:ph type="pic" sz="quarter" idx="10" hasCustomPrompt="1"/>
          </p:nvPr>
        </p:nvSpPr>
        <p:spPr>
          <a:xfrm>
            <a:off x="4367213" y="449263"/>
            <a:ext cx="3600450" cy="5508625"/>
          </a:xfrm>
        </p:spPr>
        <p:txBody>
          <a:bodyPr rtlCol="0"/>
          <a:lstStyle>
            <a:lvl1pPr marL="1944" indent="0" algn="ctr">
              <a:buNone/>
              <a:defRPr/>
            </a:lvl1pPr>
          </a:lstStyle>
          <a:p>
            <a:pPr rtl="0"/>
            <a:r>
              <a:rPr lang="es-ES" noProof="0"/>
              <a:t>Inserte la foto aquí</a:t>
            </a:r>
          </a:p>
        </p:txBody>
      </p:sp>
      <p:sp>
        <p:nvSpPr>
          <p:cNvPr id="23" name="Marcador de posición de imagen 20">
            <a:extLst>
              <a:ext uri="{FF2B5EF4-FFF2-40B4-BE49-F238E27FC236}">
                <a16:creationId xmlns:a16="http://schemas.microsoft.com/office/drawing/2014/main" id="{D6529E84-FFD6-4547-9301-DD080AB8CE94}"/>
              </a:ext>
            </a:extLst>
          </p:cNvPr>
          <p:cNvSpPr>
            <a:spLocks noGrp="1"/>
          </p:cNvSpPr>
          <p:nvPr>
            <p:ph type="pic" sz="quarter" idx="11" hasCustomPrompt="1"/>
          </p:nvPr>
        </p:nvSpPr>
        <p:spPr>
          <a:xfrm>
            <a:off x="8147050" y="449263"/>
            <a:ext cx="3595688" cy="5502275"/>
          </a:xfrm>
        </p:spPr>
        <p:txBody>
          <a:bodyPr rtlCol="0"/>
          <a:lstStyle>
            <a:lvl1pPr marL="1944" indent="0" algn="ctr">
              <a:buNone/>
              <a:defRPr/>
            </a:lvl1pPr>
          </a:lstStyle>
          <a:p>
            <a:pPr rtl="0"/>
            <a:r>
              <a:rPr lang="es-ES" noProof="0"/>
              <a:t>Inserte la foto aquí</a:t>
            </a:r>
          </a:p>
        </p:txBody>
      </p:sp>
      <p:sp>
        <p:nvSpPr>
          <p:cNvPr id="16" name="Marcador de fecha 5">
            <a:extLst>
              <a:ext uri="{FF2B5EF4-FFF2-40B4-BE49-F238E27FC236}">
                <a16:creationId xmlns:a16="http://schemas.microsoft.com/office/drawing/2014/main" id="{7E7086C0-AADF-4D58-BFB3-165425B31865}"/>
              </a:ext>
            </a:extLst>
          </p:cNvPr>
          <p:cNvSpPr>
            <a:spLocks noGrp="1"/>
          </p:cNvSpPr>
          <p:nvPr>
            <p:ph type="dt" sz="half" idx="2"/>
          </p:nvPr>
        </p:nvSpPr>
        <p:spPr>
          <a:xfrm>
            <a:off x="442912" y="6152968"/>
            <a:ext cx="3457576" cy="502920"/>
          </a:xfrm>
        </p:spPr>
        <p:txBody>
          <a:bodyPr rtlCol="0"/>
          <a:lstStyle>
            <a:lvl1pPr>
              <a:defRPr/>
            </a:lvl1pPr>
          </a:lstStyle>
          <a:p>
            <a:pPr rtl="0"/>
            <a:r>
              <a:rPr lang="es-ES" noProof="0"/>
              <a:t>02/02/20XX</a:t>
            </a:r>
          </a:p>
        </p:txBody>
      </p:sp>
      <p:sp>
        <p:nvSpPr>
          <p:cNvPr id="17" name="Marcador de pie de página 3">
            <a:extLst>
              <a:ext uri="{FF2B5EF4-FFF2-40B4-BE49-F238E27FC236}">
                <a16:creationId xmlns:a16="http://schemas.microsoft.com/office/drawing/2014/main" id="{314B5571-19B2-423C-A0C4-62B5ED984973}"/>
              </a:ext>
            </a:extLst>
          </p:cNvPr>
          <p:cNvSpPr>
            <a:spLocks noGrp="1"/>
          </p:cNvSpPr>
          <p:nvPr>
            <p:ph type="ftr" sz="quarter" idx="3"/>
          </p:nvPr>
        </p:nvSpPr>
        <p:spPr>
          <a:xfrm>
            <a:off x="4370832" y="6153912"/>
            <a:ext cx="5397056" cy="502920"/>
          </a:xfrm>
        </p:spPr>
        <p:txBody>
          <a:bodyPr rtlCol="0"/>
          <a:lstStyle>
            <a:lvl1pPr>
              <a:defRPr/>
            </a:lvl1pPr>
          </a:lstStyle>
          <a:p>
            <a:pPr rtl="0"/>
            <a:r>
              <a:rPr lang="es-ES" noProof="0"/>
              <a:t>TÍTULO DE LA PRESENTACIÓN</a:t>
            </a:r>
          </a:p>
        </p:txBody>
      </p:sp>
      <p:sp>
        <p:nvSpPr>
          <p:cNvPr id="10" name="Marcador de número de diapositiva 11">
            <a:extLst>
              <a:ext uri="{FF2B5EF4-FFF2-40B4-BE49-F238E27FC236}">
                <a16:creationId xmlns:a16="http://schemas.microsoft.com/office/drawing/2014/main" id="{ED5A0CED-3AE4-4EF7-BDA2-E356348354AC}"/>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4020852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cxnSp>
        <p:nvCxnSpPr>
          <p:cNvPr id="5" name="Conector recto 4">
            <a:extLst>
              <a:ext uri="{FF2B5EF4-FFF2-40B4-BE49-F238E27FC236}">
                <a16:creationId xmlns:a16="http://schemas.microsoft.com/office/drawing/2014/main" id="{1787F79D-9EFD-4F24-B92B-3DEF507C6FC1}"/>
              </a:ext>
              <a:ext uri="{C183D7F6-B498-43B3-948B-1728B52AA6E4}">
                <adec:decorative xmlns:adec="http://schemas.microsoft.com/office/drawing/2017/decorative" val="1"/>
              </a:ext>
            </a:extLst>
          </p:cNvPr>
          <p:cNvCxnSpPr>
            <a:cxnSpLocks/>
          </p:cNvCxnSpPr>
          <p:nvPr userDrawn="1"/>
        </p:nvCxnSpPr>
        <p:spPr>
          <a:xfrm>
            <a:off x="450000" y="450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ítulo 1">
            <a:extLst>
              <a:ext uri="{FF2B5EF4-FFF2-40B4-BE49-F238E27FC236}">
                <a16:creationId xmlns:a16="http://schemas.microsoft.com/office/drawing/2014/main" id="{12758C89-0197-4B72-BA43-2CC4DE73F747}"/>
              </a:ext>
            </a:extLst>
          </p:cNvPr>
          <p:cNvSpPr>
            <a:spLocks noGrp="1"/>
          </p:cNvSpPr>
          <p:nvPr>
            <p:ph type="title" hasCustomPrompt="1"/>
          </p:nvPr>
        </p:nvSpPr>
        <p:spPr>
          <a:xfrm>
            <a:off x="440969" y="647377"/>
            <a:ext cx="11316056" cy="1026572"/>
          </a:xfrm>
        </p:spPr>
        <p:txBody>
          <a:bodyPr rtlCol="0" anchor="ctr">
            <a:normAutofit/>
          </a:bodyPr>
          <a:lstStyle>
            <a:lvl1pPr>
              <a:spcBef>
                <a:spcPts val="1000"/>
              </a:spcBef>
              <a:defRPr sz="4400">
                <a:solidFill>
                  <a:schemeClr val="tx1"/>
                </a:solidFill>
              </a:defRPr>
            </a:lvl1pPr>
          </a:lstStyle>
          <a:p>
            <a:pPr rtl="0"/>
            <a:r>
              <a:rPr lang="es-ES" noProof="0"/>
              <a:t>Haga clic para agregar un título</a:t>
            </a:r>
          </a:p>
        </p:txBody>
      </p:sp>
      <p:sp>
        <p:nvSpPr>
          <p:cNvPr id="16" name="Marcador de texto 13">
            <a:extLst>
              <a:ext uri="{FF2B5EF4-FFF2-40B4-BE49-F238E27FC236}">
                <a16:creationId xmlns:a16="http://schemas.microsoft.com/office/drawing/2014/main" id="{37D2E7B5-A506-45AA-881E-1EF6A0EB07CC}"/>
              </a:ext>
            </a:extLst>
          </p:cNvPr>
          <p:cNvSpPr>
            <a:spLocks noGrp="1"/>
          </p:cNvSpPr>
          <p:nvPr>
            <p:ph type="body" sz="quarter" idx="11" hasCustomPrompt="1"/>
          </p:nvPr>
        </p:nvSpPr>
        <p:spPr>
          <a:xfrm>
            <a:off x="440968" y="1692923"/>
            <a:ext cx="11300287" cy="1001712"/>
          </a:xfrm>
        </p:spPr>
        <p:txBody>
          <a:bodyPr rtlCol="0">
            <a:normAutofit/>
          </a:bodyPr>
          <a:lstStyle>
            <a:lvl1pPr marL="1944" indent="0">
              <a:buNone/>
              <a:defRPr sz="2400" i="0">
                <a:solidFill>
                  <a:schemeClr val="tx1">
                    <a:alpha val="55000"/>
                  </a:schemeClr>
                </a:solidFill>
                <a:latin typeface="+mn-lt"/>
              </a:defRPr>
            </a:lvl1pPr>
          </a:lstStyle>
          <a:p>
            <a:pPr lvl="0" rtl="0"/>
            <a:r>
              <a:rPr lang="es-ES" noProof="0"/>
              <a:t>Haga clic para agregar texto</a:t>
            </a:r>
          </a:p>
        </p:txBody>
      </p:sp>
      <p:sp>
        <p:nvSpPr>
          <p:cNvPr id="25" name="Marcador de posición de imagen 17">
            <a:extLst>
              <a:ext uri="{FF2B5EF4-FFF2-40B4-BE49-F238E27FC236}">
                <a16:creationId xmlns:a16="http://schemas.microsoft.com/office/drawing/2014/main" id="{751E77E5-BC2E-4851-A46B-1081DBFEE180}"/>
              </a:ext>
            </a:extLst>
          </p:cNvPr>
          <p:cNvSpPr>
            <a:spLocks noGrp="1"/>
          </p:cNvSpPr>
          <p:nvPr>
            <p:ph type="pic" sz="quarter" idx="12" hasCustomPrompt="1"/>
          </p:nvPr>
        </p:nvSpPr>
        <p:spPr>
          <a:xfrm>
            <a:off x="441325" y="2959100"/>
            <a:ext cx="2698750" cy="2987675"/>
          </a:xfrm>
        </p:spPr>
        <p:txBody>
          <a:bodyPr rtlCol="0"/>
          <a:lstStyle>
            <a:lvl1pPr marL="1944" indent="0" algn="ctr">
              <a:buNone/>
              <a:defRPr/>
            </a:lvl1pPr>
          </a:lstStyle>
          <a:p>
            <a:pPr rtl="0"/>
            <a:r>
              <a:rPr lang="es-ES" noProof="0"/>
              <a:t>Inserte la foto aquí</a:t>
            </a:r>
          </a:p>
        </p:txBody>
      </p:sp>
      <p:sp>
        <p:nvSpPr>
          <p:cNvPr id="26" name="Marcador de posición de imagen 19">
            <a:extLst>
              <a:ext uri="{FF2B5EF4-FFF2-40B4-BE49-F238E27FC236}">
                <a16:creationId xmlns:a16="http://schemas.microsoft.com/office/drawing/2014/main" id="{5ADD8D61-5FF6-4FF8-A853-94978CE2BF08}"/>
              </a:ext>
            </a:extLst>
          </p:cNvPr>
          <p:cNvSpPr>
            <a:spLocks noGrp="1"/>
          </p:cNvSpPr>
          <p:nvPr>
            <p:ph type="pic" sz="quarter" idx="13" hasCustomPrompt="1"/>
          </p:nvPr>
        </p:nvSpPr>
        <p:spPr>
          <a:xfrm>
            <a:off x="3319463" y="2959100"/>
            <a:ext cx="2690812" cy="2987675"/>
          </a:xfrm>
        </p:spPr>
        <p:txBody>
          <a:bodyPr rtlCol="0"/>
          <a:lstStyle>
            <a:lvl1pPr marL="1944" indent="0" algn="ctr">
              <a:buNone/>
              <a:defRPr/>
            </a:lvl1pPr>
          </a:lstStyle>
          <a:p>
            <a:pPr rtl="0"/>
            <a:r>
              <a:rPr lang="es-ES" noProof="0"/>
              <a:t>Inserte la foto aquí</a:t>
            </a:r>
          </a:p>
        </p:txBody>
      </p:sp>
      <p:sp>
        <p:nvSpPr>
          <p:cNvPr id="27" name="Marcador de posición de imagen 21">
            <a:extLst>
              <a:ext uri="{FF2B5EF4-FFF2-40B4-BE49-F238E27FC236}">
                <a16:creationId xmlns:a16="http://schemas.microsoft.com/office/drawing/2014/main" id="{7217B0CF-D153-4F21-B2F3-3736BFEE8B20}"/>
              </a:ext>
            </a:extLst>
          </p:cNvPr>
          <p:cNvSpPr>
            <a:spLocks noGrp="1"/>
          </p:cNvSpPr>
          <p:nvPr>
            <p:ph type="pic" sz="quarter" idx="14" hasCustomPrompt="1"/>
          </p:nvPr>
        </p:nvSpPr>
        <p:spPr>
          <a:xfrm>
            <a:off x="6189663" y="2959100"/>
            <a:ext cx="2689225" cy="2987675"/>
          </a:xfrm>
        </p:spPr>
        <p:txBody>
          <a:bodyPr rtlCol="0"/>
          <a:lstStyle>
            <a:lvl1pPr marL="1944" indent="0" algn="ctr">
              <a:buNone/>
              <a:defRPr/>
            </a:lvl1pPr>
          </a:lstStyle>
          <a:p>
            <a:pPr rtl="0"/>
            <a:r>
              <a:rPr lang="es-ES" noProof="0"/>
              <a:t>Inserte la foto aquí</a:t>
            </a:r>
          </a:p>
        </p:txBody>
      </p:sp>
      <p:sp>
        <p:nvSpPr>
          <p:cNvPr id="28" name="Marcador de posición de imagen 23">
            <a:extLst>
              <a:ext uri="{FF2B5EF4-FFF2-40B4-BE49-F238E27FC236}">
                <a16:creationId xmlns:a16="http://schemas.microsoft.com/office/drawing/2014/main" id="{46C9A6A5-13C0-4A42-B695-F3511DCA96A4}"/>
              </a:ext>
            </a:extLst>
          </p:cNvPr>
          <p:cNvSpPr>
            <a:spLocks noGrp="1"/>
          </p:cNvSpPr>
          <p:nvPr>
            <p:ph type="pic" sz="quarter" idx="15" hasCustomPrompt="1"/>
          </p:nvPr>
        </p:nvSpPr>
        <p:spPr>
          <a:xfrm>
            <a:off x="9058275" y="2959100"/>
            <a:ext cx="2698750" cy="2987675"/>
          </a:xfrm>
        </p:spPr>
        <p:txBody>
          <a:bodyPr rtlCol="0"/>
          <a:lstStyle>
            <a:lvl1pPr marL="1944" indent="0" algn="ctr">
              <a:buNone/>
              <a:defRPr/>
            </a:lvl1pPr>
          </a:lstStyle>
          <a:p>
            <a:pPr rtl="0"/>
            <a:r>
              <a:rPr lang="es-ES" noProof="0"/>
              <a:t>Inserte la foto aquí</a:t>
            </a:r>
          </a:p>
        </p:txBody>
      </p:sp>
      <p:sp>
        <p:nvSpPr>
          <p:cNvPr id="10" name="Marcador de fecha 5">
            <a:extLst>
              <a:ext uri="{FF2B5EF4-FFF2-40B4-BE49-F238E27FC236}">
                <a16:creationId xmlns:a16="http://schemas.microsoft.com/office/drawing/2014/main" id="{DD1D6B44-0E3B-4C46-B068-14568BF01DF7}"/>
              </a:ext>
            </a:extLst>
          </p:cNvPr>
          <p:cNvSpPr>
            <a:spLocks noGrp="1"/>
          </p:cNvSpPr>
          <p:nvPr>
            <p:ph type="dt" sz="half" idx="2"/>
          </p:nvPr>
        </p:nvSpPr>
        <p:spPr>
          <a:xfrm>
            <a:off x="442912" y="6152968"/>
            <a:ext cx="3457576" cy="502920"/>
          </a:xfrm>
        </p:spPr>
        <p:txBody>
          <a:bodyPr rtlCol="0"/>
          <a:lstStyle>
            <a:lvl1pPr>
              <a:defRPr/>
            </a:lvl1pPr>
          </a:lstStyle>
          <a:p>
            <a:pPr rtl="0"/>
            <a:r>
              <a:rPr lang="es-ES" noProof="0"/>
              <a:t>02/02/20XX</a:t>
            </a:r>
          </a:p>
        </p:txBody>
      </p:sp>
      <p:sp>
        <p:nvSpPr>
          <p:cNvPr id="11" name="Marcador de pie de página 3">
            <a:extLst>
              <a:ext uri="{FF2B5EF4-FFF2-40B4-BE49-F238E27FC236}">
                <a16:creationId xmlns:a16="http://schemas.microsoft.com/office/drawing/2014/main" id="{FB72C5E2-290F-4D02-842B-932296C10DF0}"/>
              </a:ext>
            </a:extLst>
          </p:cNvPr>
          <p:cNvSpPr>
            <a:spLocks noGrp="1"/>
          </p:cNvSpPr>
          <p:nvPr>
            <p:ph type="ftr" sz="quarter" idx="3"/>
          </p:nvPr>
        </p:nvSpPr>
        <p:spPr>
          <a:xfrm>
            <a:off x="4370832" y="6153912"/>
            <a:ext cx="5397056" cy="502920"/>
          </a:xfrm>
        </p:spPr>
        <p:txBody>
          <a:bodyPr rtlCol="0"/>
          <a:lstStyle/>
          <a:p>
            <a:pPr rtl="0"/>
            <a:r>
              <a:rPr lang="es-ES" spc="200" noProof="0"/>
              <a:t>TÍTULO DE LA PRESENTACIÓN</a:t>
            </a:r>
          </a:p>
        </p:txBody>
      </p:sp>
      <p:sp>
        <p:nvSpPr>
          <p:cNvPr id="14" name="Marcador de número de diapositiva 11">
            <a:extLst>
              <a:ext uri="{FF2B5EF4-FFF2-40B4-BE49-F238E27FC236}">
                <a16:creationId xmlns:a16="http://schemas.microsoft.com/office/drawing/2014/main" id="{E3152744-4FDB-4426-90C5-B204EE645EFA}"/>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23863230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1_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A21818-E75A-458F-AC5B-0E9A2C76B835}"/>
              </a:ext>
            </a:extLst>
          </p:cNvPr>
          <p:cNvSpPr>
            <a:spLocks noGrp="1"/>
          </p:cNvSpPr>
          <p:nvPr>
            <p:ph type="ctrTitle"/>
          </p:nvPr>
        </p:nvSpPr>
        <p:spPr>
          <a:xfrm>
            <a:off x="448056" y="448056"/>
            <a:ext cx="11292840" cy="3401568"/>
          </a:xfrm>
        </p:spPr>
        <p:txBody>
          <a:bodyPr rtlCol="0" anchor="b">
            <a:normAutofit/>
          </a:bodyPr>
          <a:lstStyle>
            <a:lvl1pPr algn="l">
              <a:defRPr sz="6400">
                <a:solidFill>
                  <a:schemeClr val="tx2"/>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C6EE64DE-978B-4F95-BB3C-D027D8008748}"/>
              </a:ext>
            </a:extLst>
          </p:cNvPr>
          <p:cNvSpPr>
            <a:spLocks noGrp="1"/>
          </p:cNvSpPr>
          <p:nvPr>
            <p:ph type="subTitle" idx="1" hasCustomPrompt="1"/>
          </p:nvPr>
        </p:nvSpPr>
        <p:spPr>
          <a:xfrm>
            <a:off x="448056" y="4471416"/>
            <a:ext cx="11292840" cy="1481328"/>
          </a:xfrm>
        </p:spPr>
        <p:txBody>
          <a:bodyPr rtlCol="0"/>
          <a:lstStyle>
            <a:lvl1pPr marL="0" indent="0" algn="l">
              <a:lnSpc>
                <a:spcPct val="120000"/>
              </a:lnSpc>
              <a:buNone/>
              <a:defRPr sz="2400">
                <a:solidFill>
                  <a:schemeClr val="tx2">
                    <a:alpha val="5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11" name="Marcador de fecha 3">
            <a:extLst>
              <a:ext uri="{FF2B5EF4-FFF2-40B4-BE49-F238E27FC236}">
                <a16:creationId xmlns:a16="http://schemas.microsoft.com/office/drawing/2014/main" id="{16BC76EC-3453-4CE0-A71D-BD21940757B4}"/>
              </a:ext>
            </a:extLst>
          </p:cNvPr>
          <p:cNvSpPr>
            <a:spLocks noGrp="1"/>
          </p:cNvSpPr>
          <p:nvPr>
            <p:ph type="dt" sz="half" idx="2"/>
          </p:nvPr>
        </p:nvSpPr>
        <p:spPr>
          <a:xfrm>
            <a:off x="442912" y="6152968"/>
            <a:ext cx="3457576" cy="502920"/>
          </a:xfrm>
          <a:prstGeom prst="rect">
            <a:avLst/>
          </a:prstGeom>
        </p:spPr>
        <p:txBody>
          <a:bodyPr wrap="square" lIns="0" tIns="0" rIns="0" bIns="0" rtlCol="0" anchor="ctr" anchorCtr="0">
            <a:normAutofit/>
          </a:bodyPr>
          <a:lstStyle>
            <a:lvl1pPr>
              <a:defRPr sz="900" cap="all" spc="200" baseline="0">
                <a:solidFill>
                  <a:schemeClr val="tx1">
                    <a:alpha val="55000"/>
                  </a:schemeClr>
                </a:solidFill>
              </a:defRPr>
            </a:lvl1pPr>
          </a:lstStyle>
          <a:p>
            <a:pPr rtl="0"/>
            <a:r>
              <a:rPr lang="es-ES" noProof="0"/>
              <a:t>02/02/20XX</a:t>
            </a:r>
          </a:p>
        </p:txBody>
      </p:sp>
      <p:sp>
        <p:nvSpPr>
          <p:cNvPr id="9" name="Marcador de pie de página 4">
            <a:extLst>
              <a:ext uri="{FF2B5EF4-FFF2-40B4-BE49-F238E27FC236}">
                <a16:creationId xmlns:a16="http://schemas.microsoft.com/office/drawing/2014/main" id="{896B5700-AA45-4E20-8BE5-27620411303F}"/>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pPr rtl="0"/>
            <a:r>
              <a:rPr lang="es-ES" spc="200" noProof="0"/>
              <a:t>TÍTULO DE LA PRESENTACIÓN</a:t>
            </a:r>
          </a:p>
        </p:txBody>
      </p:sp>
      <p:sp>
        <p:nvSpPr>
          <p:cNvPr id="7" name="Marcador de número de diapositiva 11">
            <a:extLst>
              <a:ext uri="{FF2B5EF4-FFF2-40B4-BE49-F238E27FC236}">
                <a16:creationId xmlns:a16="http://schemas.microsoft.com/office/drawing/2014/main" id="{A7C3E5E6-3D65-419E-9CE7-1BEC4CB37EA2}"/>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3814441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cxnSp>
        <p:nvCxnSpPr>
          <p:cNvPr id="6" name="Conector recto 5">
            <a:extLst>
              <a:ext uri="{FF2B5EF4-FFF2-40B4-BE49-F238E27FC236}">
                <a16:creationId xmlns:a16="http://schemas.microsoft.com/office/drawing/2014/main" id="{80307A1A-4AC6-459C-9531-704CF376725C}"/>
              </a:ext>
              <a:ext uri="{C183D7F6-B498-43B3-948B-1728B52AA6E4}">
                <adec:decorative xmlns:adec="http://schemas.microsoft.com/office/drawing/2017/decorative" val="1"/>
              </a:ext>
            </a:extLst>
          </p:cNvPr>
          <p:cNvCxnSpPr/>
          <p:nvPr userDrawn="1"/>
        </p:nvCxnSpPr>
        <p:spPr>
          <a:xfrm>
            <a:off x="7527600" y="450000"/>
            <a:ext cx="0" cy="59652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44D2BF6B-AD6F-4BC9-B5A6-BC7741CD0374}"/>
              </a:ext>
            </a:extLst>
          </p:cNvPr>
          <p:cNvSpPr>
            <a:spLocks noGrp="1"/>
          </p:cNvSpPr>
          <p:nvPr>
            <p:ph type="title" hasCustomPrompt="1"/>
          </p:nvPr>
        </p:nvSpPr>
        <p:spPr>
          <a:xfrm>
            <a:off x="447675" y="227011"/>
            <a:ext cx="6860946" cy="2954337"/>
          </a:xfrm>
        </p:spPr>
        <p:txBody>
          <a:bodyPr rtlCol="0">
            <a:normAutofit/>
          </a:bodyPr>
          <a:lstStyle>
            <a:lvl1pPr>
              <a:spcBef>
                <a:spcPts val="1000"/>
              </a:spcBef>
              <a:defRPr sz="4400">
                <a:solidFill>
                  <a:schemeClr val="tx1"/>
                </a:solidFill>
              </a:defRPr>
            </a:lvl1pPr>
          </a:lstStyle>
          <a:p>
            <a:pPr rtl="0"/>
            <a:r>
              <a:rPr lang="es-ES" noProof="0"/>
              <a:t>Haga clic para agregar un título</a:t>
            </a:r>
          </a:p>
        </p:txBody>
      </p:sp>
      <p:sp>
        <p:nvSpPr>
          <p:cNvPr id="15" name="Marcador de posición de imagen 11">
            <a:extLst>
              <a:ext uri="{FF2B5EF4-FFF2-40B4-BE49-F238E27FC236}">
                <a16:creationId xmlns:a16="http://schemas.microsoft.com/office/drawing/2014/main" id="{8FB06AF1-CFEB-40E6-A617-E9CA5CF8B66D}"/>
              </a:ext>
            </a:extLst>
          </p:cNvPr>
          <p:cNvSpPr>
            <a:spLocks noGrp="1"/>
          </p:cNvSpPr>
          <p:nvPr>
            <p:ph type="pic" sz="quarter" idx="10" hasCustomPrompt="1"/>
          </p:nvPr>
        </p:nvSpPr>
        <p:spPr>
          <a:xfrm>
            <a:off x="447675" y="3643313"/>
            <a:ext cx="3227388" cy="2771775"/>
          </a:xfrm>
        </p:spPr>
        <p:txBody>
          <a:bodyPr rtlCol="0"/>
          <a:lstStyle>
            <a:lvl1pPr marL="1944" indent="0" algn="ctr">
              <a:buNone/>
              <a:defRPr/>
            </a:lvl1pPr>
          </a:lstStyle>
          <a:p>
            <a:pPr rtl="0"/>
            <a:r>
              <a:rPr lang="es-ES" noProof="0"/>
              <a:t>Inserte la foto aquí</a:t>
            </a:r>
          </a:p>
        </p:txBody>
      </p:sp>
      <p:sp>
        <p:nvSpPr>
          <p:cNvPr id="16" name="Marcador de posición de imagen 13">
            <a:extLst>
              <a:ext uri="{FF2B5EF4-FFF2-40B4-BE49-F238E27FC236}">
                <a16:creationId xmlns:a16="http://schemas.microsoft.com/office/drawing/2014/main" id="{62D71E4C-2705-4622-887B-1F1262DB9127}"/>
              </a:ext>
            </a:extLst>
          </p:cNvPr>
          <p:cNvSpPr>
            <a:spLocks noGrp="1"/>
          </p:cNvSpPr>
          <p:nvPr>
            <p:ph type="pic" sz="quarter" idx="11" hasCustomPrompt="1"/>
          </p:nvPr>
        </p:nvSpPr>
        <p:spPr>
          <a:xfrm>
            <a:off x="3849688" y="3643313"/>
            <a:ext cx="3233737" cy="2771775"/>
          </a:xfrm>
        </p:spPr>
        <p:txBody>
          <a:bodyPr rtlCol="0"/>
          <a:lstStyle>
            <a:lvl1pPr marL="1944" indent="0" algn="ctr">
              <a:buNone/>
              <a:defRPr/>
            </a:lvl1pPr>
          </a:lstStyle>
          <a:p>
            <a:pPr rtl="0"/>
            <a:r>
              <a:rPr lang="es-ES" noProof="0"/>
              <a:t>Inserte la foto aquí</a:t>
            </a:r>
          </a:p>
        </p:txBody>
      </p:sp>
      <p:sp>
        <p:nvSpPr>
          <p:cNvPr id="7" name="Marcador de contenido 2">
            <a:extLst>
              <a:ext uri="{FF2B5EF4-FFF2-40B4-BE49-F238E27FC236}">
                <a16:creationId xmlns:a16="http://schemas.microsoft.com/office/drawing/2014/main" id="{5431B6C7-1096-4AD3-9D48-AA45F0B2185D}"/>
              </a:ext>
            </a:extLst>
          </p:cNvPr>
          <p:cNvSpPr>
            <a:spLocks noGrp="1"/>
          </p:cNvSpPr>
          <p:nvPr>
            <p:ph idx="1"/>
          </p:nvPr>
        </p:nvSpPr>
        <p:spPr>
          <a:xfrm>
            <a:off x="7966800" y="383764"/>
            <a:ext cx="3312000" cy="6031435"/>
          </a:xfrm>
        </p:spPr>
        <p:txBody>
          <a:bodyPr rtlCol="0">
            <a:normAutofit/>
          </a:bodyPr>
          <a:lstStyle>
            <a:lvl1pPr>
              <a:lnSpc>
                <a:spcPct val="100000"/>
              </a:lnSpc>
              <a:defRPr sz="2400"/>
            </a:lvl1pPr>
          </a:lstStyle>
          <a:p>
            <a:pPr lvl="0" rtl="0"/>
            <a:r>
              <a:rPr lang="es-ES" noProof="0"/>
              <a:t>Haga clic para modificar los estilos de texto del patrón</a:t>
            </a:r>
          </a:p>
        </p:txBody>
      </p:sp>
      <p:sp>
        <p:nvSpPr>
          <p:cNvPr id="9" name="Marcador de fecha 9">
            <a:extLst>
              <a:ext uri="{FF2B5EF4-FFF2-40B4-BE49-F238E27FC236}">
                <a16:creationId xmlns:a16="http://schemas.microsoft.com/office/drawing/2014/main" id="{3C3DC7A9-2932-431E-8EC0-CFA4B2CF6493}"/>
              </a:ext>
            </a:extLst>
          </p:cNvPr>
          <p:cNvSpPr>
            <a:spLocks noGrp="1"/>
          </p:cNvSpPr>
          <p:nvPr>
            <p:ph type="dt" sz="half" idx="2"/>
          </p:nvPr>
        </p:nvSpPr>
        <p:spPr>
          <a:xfrm rot="5400000">
            <a:off x="10299675" y="1584976"/>
            <a:ext cx="2772000" cy="502920"/>
          </a:xfrm>
        </p:spPr>
        <p:txBody>
          <a:bodyPr tIns="180000" rIns="180000" bIns="180000" rtlCol="0"/>
          <a:lstStyle>
            <a:lvl1pPr>
              <a:defRPr/>
            </a:lvl1pPr>
          </a:lstStyle>
          <a:p>
            <a:pPr rtl="0"/>
            <a:r>
              <a:rPr lang="es-ES" noProof="0"/>
              <a:t>02/02/20XX</a:t>
            </a:r>
          </a:p>
        </p:txBody>
      </p:sp>
      <p:sp>
        <p:nvSpPr>
          <p:cNvPr id="8" name="Marcador de pie de página 10">
            <a:extLst>
              <a:ext uri="{FF2B5EF4-FFF2-40B4-BE49-F238E27FC236}">
                <a16:creationId xmlns:a16="http://schemas.microsoft.com/office/drawing/2014/main" id="{A97579B5-432F-4A2F-A65A-D2FACF71A351}"/>
              </a:ext>
            </a:extLst>
          </p:cNvPr>
          <p:cNvSpPr>
            <a:spLocks noGrp="1"/>
          </p:cNvSpPr>
          <p:nvPr>
            <p:ph type="ftr" sz="quarter" idx="3"/>
          </p:nvPr>
        </p:nvSpPr>
        <p:spPr>
          <a:xfrm rot="5400000">
            <a:off x="10216875" y="4439775"/>
            <a:ext cx="2937600" cy="502920"/>
          </a:xfrm>
        </p:spPr>
        <p:txBody>
          <a:bodyPr tIns="180000" rIns="180000" bIns="180000" rtlCol="0"/>
          <a:lstStyle/>
          <a:p>
            <a:pPr rtl="0"/>
            <a:r>
              <a:rPr lang="es-ES" spc="200" noProof="0"/>
              <a:t>TÍTULO DE LA PRESENTACIÓN</a:t>
            </a:r>
          </a:p>
        </p:txBody>
      </p:sp>
      <p:sp>
        <p:nvSpPr>
          <p:cNvPr id="14" name="Marcador de número de diapositiva 11">
            <a:extLst>
              <a:ext uri="{FF2B5EF4-FFF2-40B4-BE49-F238E27FC236}">
                <a16:creationId xmlns:a16="http://schemas.microsoft.com/office/drawing/2014/main" id="{F320B19E-E872-42A8-AA5D-7F84287BD009}"/>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1302974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ción">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451A3404-D5A9-4BC5-A2B8-5BC25368212D}"/>
              </a:ext>
            </a:extLst>
          </p:cNvPr>
          <p:cNvSpPr>
            <a:spLocks noGrp="1"/>
          </p:cNvSpPr>
          <p:nvPr>
            <p:ph type="title"/>
          </p:nvPr>
        </p:nvSpPr>
        <p:spPr>
          <a:xfrm>
            <a:off x="448056" y="388800"/>
            <a:ext cx="5432044" cy="860400"/>
          </a:xfrm>
        </p:spPr>
        <p:txBody>
          <a:bodyPr rtlCol="0" anchor="b" anchorCtr="0">
            <a:normAutofit/>
          </a:bodyPr>
          <a:lstStyle>
            <a:lvl1pPr>
              <a:defRPr sz="4400"/>
            </a:lvl1pPr>
          </a:lstStyle>
          <a:p>
            <a:pPr rtl="0"/>
            <a:r>
              <a:rPr lang="es-ES" noProof="0"/>
              <a:t>Haga clic para modificar el estilo de título del patrón</a:t>
            </a:r>
          </a:p>
        </p:txBody>
      </p:sp>
      <p:cxnSp>
        <p:nvCxnSpPr>
          <p:cNvPr id="4" name="Conector recto 3">
            <a:extLst>
              <a:ext uri="{FF2B5EF4-FFF2-40B4-BE49-F238E27FC236}">
                <a16:creationId xmlns:a16="http://schemas.microsoft.com/office/drawing/2014/main" id="{B4BD8583-3FBE-444A-9F7E-DF7C6578E8D4}"/>
              </a:ext>
              <a:ext uri="{C183D7F6-B498-43B3-948B-1728B52AA6E4}">
                <adec:decorative xmlns:adec="http://schemas.microsoft.com/office/drawing/2017/decorative" val="1"/>
              </a:ext>
            </a:extLst>
          </p:cNvPr>
          <p:cNvCxnSpPr>
            <a:cxnSpLocks/>
          </p:cNvCxnSpPr>
          <p:nvPr userDrawn="1"/>
        </p:nvCxnSpPr>
        <p:spPr>
          <a:xfrm>
            <a:off x="450000" y="1609200"/>
            <a:ext cx="5434694"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5" name="Marcador de contenido 2">
            <a:extLst>
              <a:ext uri="{FF2B5EF4-FFF2-40B4-BE49-F238E27FC236}">
                <a16:creationId xmlns:a16="http://schemas.microsoft.com/office/drawing/2014/main" id="{74F115DF-54F8-4335-86CC-1875CD745008}"/>
              </a:ext>
            </a:extLst>
          </p:cNvPr>
          <p:cNvSpPr>
            <a:spLocks noGrp="1"/>
          </p:cNvSpPr>
          <p:nvPr>
            <p:ph idx="1"/>
          </p:nvPr>
        </p:nvSpPr>
        <p:spPr>
          <a:xfrm>
            <a:off x="448056" y="1944000"/>
            <a:ext cx="5432044" cy="4006800"/>
          </a:xfrm>
        </p:spPr>
        <p:txBody>
          <a:bodyPr rtlCol="0">
            <a:normAutofit/>
          </a:bodyPr>
          <a:lstStyle>
            <a:lvl1pPr marL="1944" indent="0">
              <a:lnSpc>
                <a:spcPct val="100000"/>
              </a:lnSpc>
              <a:buNone/>
              <a:defRPr/>
            </a:lvl1pPr>
          </a:lstStyle>
          <a:p>
            <a:pPr lvl="0" rtl="0"/>
            <a:r>
              <a:rPr lang="es-ES" noProof="0"/>
              <a:t>Haga clic para modificar los estilos de texto del patrón</a:t>
            </a:r>
          </a:p>
        </p:txBody>
      </p:sp>
      <p:sp>
        <p:nvSpPr>
          <p:cNvPr id="12" name="Marcador de posición de imagen 10">
            <a:extLst>
              <a:ext uri="{FF2B5EF4-FFF2-40B4-BE49-F238E27FC236}">
                <a16:creationId xmlns:a16="http://schemas.microsoft.com/office/drawing/2014/main" id="{45F81656-BF34-4B85-ACD5-BFAE781919DA}"/>
              </a:ext>
            </a:extLst>
          </p:cNvPr>
          <p:cNvSpPr>
            <a:spLocks noGrp="1"/>
          </p:cNvSpPr>
          <p:nvPr>
            <p:ph type="pic" sz="quarter" idx="10" hasCustomPrompt="1"/>
          </p:nvPr>
        </p:nvSpPr>
        <p:spPr>
          <a:xfrm>
            <a:off x="6307138" y="449263"/>
            <a:ext cx="5432425" cy="5502275"/>
          </a:xfrm>
        </p:spPr>
        <p:txBody>
          <a:bodyPr rtlCol="0"/>
          <a:lstStyle>
            <a:lvl1pPr marL="1944" indent="0" algn="ctr">
              <a:buNone/>
              <a:defRPr/>
            </a:lvl1pPr>
          </a:lstStyle>
          <a:p>
            <a:pPr rtl="0"/>
            <a:r>
              <a:rPr lang="es-ES" noProof="0"/>
              <a:t>Inserte la foto aquí</a:t>
            </a:r>
          </a:p>
        </p:txBody>
      </p:sp>
      <p:sp>
        <p:nvSpPr>
          <p:cNvPr id="7" name="Marcador de fecha 5">
            <a:extLst>
              <a:ext uri="{FF2B5EF4-FFF2-40B4-BE49-F238E27FC236}">
                <a16:creationId xmlns:a16="http://schemas.microsoft.com/office/drawing/2014/main" id="{C54CC99A-1CCA-4711-9007-627C736BDDAB}"/>
              </a:ext>
            </a:extLst>
          </p:cNvPr>
          <p:cNvSpPr>
            <a:spLocks noGrp="1"/>
          </p:cNvSpPr>
          <p:nvPr>
            <p:ph type="dt" sz="half" idx="2"/>
          </p:nvPr>
        </p:nvSpPr>
        <p:spPr>
          <a:xfrm>
            <a:off x="442912" y="6152968"/>
            <a:ext cx="3457576" cy="502920"/>
          </a:xfrm>
        </p:spPr>
        <p:txBody>
          <a:bodyPr rtlCol="0"/>
          <a:lstStyle>
            <a:lvl1pPr>
              <a:defRPr/>
            </a:lvl1pPr>
          </a:lstStyle>
          <a:p>
            <a:pPr rtl="0"/>
            <a:r>
              <a:rPr lang="es-ES" noProof="0"/>
              <a:t>02/02/20XX</a:t>
            </a:r>
          </a:p>
        </p:txBody>
      </p:sp>
      <p:sp>
        <p:nvSpPr>
          <p:cNvPr id="8" name="Marcador de pie de página 3">
            <a:extLst>
              <a:ext uri="{FF2B5EF4-FFF2-40B4-BE49-F238E27FC236}">
                <a16:creationId xmlns:a16="http://schemas.microsoft.com/office/drawing/2014/main" id="{E513F610-B150-40E5-A881-4F4F842123BF}"/>
              </a:ext>
            </a:extLst>
          </p:cNvPr>
          <p:cNvSpPr>
            <a:spLocks noGrp="1"/>
          </p:cNvSpPr>
          <p:nvPr>
            <p:ph type="ftr" sz="quarter" idx="3"/>
          </p:nvPr>
        </p:nvSpPr>
        <p:spPr>
          <a:xfrm>
            <a:off x="4370832" y="6153912"/>
            <a:ext cx="5397056" cy="502920"/>
          </a:xfrm>
        </p:spPr>
        <p:txBody>
          <a:bodyPr rtlCol="0"/>
          <a:lstStyle>
            <a:lvl1pPr>
              <a:defRPr/>
            </a:lvl1pPr>
          </a:lstStyle>
          <a:p>
            <a:pPr rtl="0"/>
            <a:r>
              <a:rPr lang="es-ES" noProof="0"/>
              <a:t>TÍTULO DE LA PRESENTACIÓN</a:t>
            </a:r>
          </a:p>
        </p:txBody>
      </p:sp>
      <p:sp>
        <p:nvSpPr>
          <p:cNvPr id="13" name="Marcador de número de diapositiva 11">
            <a:extLst>
              <a:ext uri="{FF2B5EF4-FFF2-40B4-BE49-F238E27FC236}">
                <a16:creationId xmlns:a16="http://schemas.microsoft.com/office/drawing/2014/main" id="{9C7D98EF-127D-4092-9E0B-82F254B113F7}"/>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408361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alto de sección">
    <p:spTree>
      <p:nvGrpSpPr>
        <p:cNvPr id="1" name=""/>
        <p:cNvGrpSpPr/>
        <p:nvPr/>
      </p:nvGrpSpPr>
      <p:grpSpPr>
        <a:xfrm>
          <a:off x="0" y="0"/>
          <a:ext cx="0" cy="0"/>
          <a:chOff x="0" y="0"/>
          <a:chExt cx="0" cy="0"/>
        </a:xfrm>
      </p:grpSpPr>
      <p:sp>
        <p:nvSpPr>
          <p:cNvPr id="10" name="Título 6">
            <a:extLst>
              <a:ext uri="{FF2B5EF4-FFF2-40B4-BE49-F238E27FC236}">
                <a16:creationId xmlns:a16="http://schemas.microsoft.com/office/drawing/2014/main" id="{8F9B17DB-D85A-4B5F-A44F-4BAD5975CB0B}"/>
              </a:ext>
            </a:extLst>
          </p:cNvPr>
          <p:cNvSpPr>
            <a:spLocks noGrp="1"/>
          </p:cNvSpPr>
          <p:nvPr>
            <p:ph type="ctrTitle"/>
          </p:nvPr>
        </p:nvSpPr>
        <p:spPr>
          <a:xfrm>
            <a:off x="4385412" y="448056"/>
            <a:ext cx="7355484" cy="3401568"/>
          </a:xfrm>
        </p:spPr>
        <p:txBody>
          <a:bodyPr rtlCol="0">
            <a:normAutofit/>
          </a:bodyPr>
          <a:lstStyle>
            <a:lvl1pPr>
              <a:defRPr sz="4400"/>
            </a:lvl1pPr>
          </a:lstStyle>
          <a:p>
            <a:pPr rtl="0"/>
            <a:r>
              <a:rPr lang="es-ES" noProof="0"/>
              <a:t>Haga clic para modificar el estilo de título del patrón</a:t>
            </a:r>
          </a:p>
        </p:txBody>
      </p:sp>
      <p:sp>
        <p:nvSpPr>
          <p:cNvPr id="15" name="Subtítulo 7">
            <a:extLst>
              <a:ext uri="{FF2B5EF4-FFF2-40B4-BE49-F238E27FC236}">
                <a16:creationId xmlns:a16="http://schemas.microsoft.com/office/drawing/2014/main" id="{4582DBBD-4E7B-4825-A55A-B28211141C4D}"/>
              </a:ext>
            </a:extLst>
          </p:cNvPr>
          <p:cNvSpPr>
            <a:spLocks noGrp="1"/>
          </p:cNvSpPr>
          <p:nvPr>
            <p:ph type="subTitle" idx="1"/>
          </p:nvPr>
        </p:nvSpPr>
        <p:spPr>
          <a:xfrm>
            <a:off x="4385412" y="4471416"/>
            <a:ext cx="7355484" cy="1481328"/>
          </a:xfrm>
        </p:spPr>
        <p:txBody>
          <a:bodyPr rtlCol="0">
            <a:normAutofit/>
          </a:bodyPr>
          <a:lstStyle>
            <a:lvl1pPr marL="1944" indent="0">
              <a:buNone/>
              <a:defRPr sz="2400"/>
            </a:lvl1pPr>
          </a:lstStyle>
          <a:p>
            <a:pPr rtl="0"/>
            <a:r>
              <a:rPr lang="es-ES" noProof="0"/>
              <a:t>Haga clic para modificar el estilo de subtítulo del patrón</a:t>
            </a:r>
          </a:p>
        </p:txBody>
      </p:sp>
      <p:cxnSp>
        <p:nvCxnSpPr>
          <p:cNvPr id="18" name="Conector recto 17">
            <a:extLst>
              <a:ext uri="{FF2B5EF4-FFF2-40B4-BE49-F238E27FC236}">
                <a16:creationId xmlns:a16="http://schemas.microsoft.com/office/drawing/2014/main" id="{2E7AB31A-4165-4478-8B2E-0C5398550476}"/>
              </a:ext>
              <a:ext uri="{C183D7F6-B498-43B3-948B-1728B52AA6E4}">
                <adec:decorative xmlns:adec="http://schemas.microsoft.com/office/drawing/2017/decorative" val="1"/>
              </a:ext>
            </a:extLst>
          </p:cNvPr>
          <p:cNvCxnSpPr>
            <a:cxnSpLocks/>
          </p:cNvCxnSpPr>
          <p:nvPr userDrawn="1"/>
        </p:nvCxnSpPr>
        <p:spPr>
          <a:xfrm>
            <a:off x="4385412" y="4122000"/>
            <a:ext cx="73800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5" name="Marcador de posición de imagen 2">
            <a:extLst>
              <a:ext uri="{FF2B5EF4-FFF2-40B4-BE49-F238E27FC236}">
                <a16:creationId xmlns:a16="http://schemas.microsoft.com/office/drawing/2014/main" id="{E2291097-923C-4C79-A2E1-C0C1C5F94393}"/>
              </a:ext>
            </a:extLst>
          </p:cNvPr>
          <p:cNvSpPr>
            <a:spLocks noGrp="1"/>
          </p:cNvSpPr>
          <p:nvPr>
            <p:ph type="pic" sz="quarter" idx="10" hasCustomPrompt="1"/>
          </p:nvPr>
        </p:nvSpPr>
        <p:spPr>
          <a:xfrm>
            <a:off x="449263" y="447675"/>
            <a:ext cx="3449637" cy="1727200"/>
          </a:xfrm>
        </p:spPr>
        <p:txBody>
          <a:bodyPr rtlCol="0"/>
          <a:lstStyle>
            <a:lvl1pPr marL="1944" indent="0" algn="ctr">
              <a:buNone/>
              <a:defRPr/>
            </a:lvl1pPr>
          </a:lstStyle>
          <a:p>
            <a:pPr rtl="0"/>
            <a:r>
              <a:rPr lang="es-ES" noProof="0"/>
              <a:t>Inserte la foto aquí</a:t>
            </a:r>
          </a:p>
        </p:txBody>
      </p:sp>
      <p:sp>
        <p:nvSpPr>
          <p:cNvPr id="26" name="Marcador de posición de imagen 4">
            <a:extLst>
              <a:ext uri="{FF2B5EF4-FFF2-40B4-BE49-F238E27FC236}">
                <a16:creationId xmlns:a16="http://schemas.microsoft.com/office/drawing/2014/main" id="{BD63B57D-B7E5-4B5F-BA72-251478B503AA}"/>
              </a:ext>
            </a:extLst>
          </p:cNvPr>
          <p:cNvSpPr>
            <a:spLocks noGrp="1"/>
          </p:cNvSpPr>
          <p:nvPr>
            <p:ph type="pic" sz="quarter" idx="11" hasCustomPrompt="1"/>
          </p:nvPr>
        </p:nvSpPr>
        <p:spPr>
          <a:xfrm>
            <a:off x="449263" y="2354263"/>
            <a:ext cx="3449637" cy="1727200"/>
          </a:xfrm>
        </p:spPr>
        <p:txBody>
          <a:bodyPr rtlCol="0"/>
          <a:lstStyle>
            <a:lvl1pPr marL="1944" indent="0" algn="ctr">
              <a:buNone/>
              <a:defRPr/>
            </a:lvl1pPr>
          </a:lstStyle>
          <a:p>
            <a:pPr rtl="0"/>
            <a:r>
              <a:rPr lang="es-ES" noProof="0"/>
              <a:t>Inserte la foto aquí</a:t>
            </a:r>
          </a:p>
        </p:txBody>
      </p:sp>
      <p:sp>
        <p:nvSpPr>
          <p:cNvPr id="27" name="Marcador de posición de imagen 6">
            <a:extLst>
              <a:ext uri="{FF2B5EF4-FFF2-40B4-BE49-F238E27FC236}">
                <a16:creationId xmlns:a16="http://schemas.microsoft.com/office/drawing/2014/main" id="{5C8C147E-814C-4008-8C13-0216089EF54B}"/>
              </a:ext>
            </a:extLst>
          </p:cNvPr>
          <p:cNvSpPr>
            <a:spLocks noGrp="1"/>
          </p:cNvSpPr>
          <p:nvPr>
            <p:ph type="pic" sz="quarter" idx="12" hasCustomPrompt="1"/>
          </p:nvPr>
        </p:nvSpPr>
        <p:spPr>
          <a:xfrm>
            <a:off x="449263" y="4260850"/>
            <a:ext cx="3449637" cy="1727200"/>
          </a:xfrm>
        </p:spPr>
        <p:txBody>
          <a:bodyPr rtlCol="0"/>
          <a:lstStyle>
            <a:lvl1pPr marL="1944" indent="0" algn="ctr">
              <a:buNone/>
              <a:defRPr/>
            </a:lvl1pPr>
          </a:lstStyle>
          <a:p>
            <a:pPr rtl="0"/>
            <a:r>
              <a:rPr lang="es-ES" noProof="0"/>
              <a:t>Inserte la foto aquí</a:t>
            </a:r>
          </a:p>
        </p:txBody>
      </p:sp>
    </p:spTree>
    <p:extLst>
      <p:ext uri="{BB962C8B-B14F-4D97-AF65-F5344CB8AC3E}">
        <p14:creationId xmlns:p14="http://schemas.microsoft.com/office/powerpoint/2010/main" val="1365409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áfico">
    <p:spTree>
      <p:nvGrpSpPr>
        <p:cNvPr id="1" name=""/>
        <p:cNvGrpSpPr/>
        <p:nvPr/>
      </p:nvGrpSpPr>
      <p:grpSpPr>
        <a:xfrm>
          <a:off x="0" y="0"/>
          <a:ext cx="0" cy="0"/>
          <a:chOff x="0" y="0"/>
          <a:chExt cx="0" cy="0"/>
        </a:xfrm>
      </p:grpSpPr>
      <p:cxnSp>
        <p:nvCxnSpPr>
          <p:cNvPr id="4" name="Conector recto 3">
            <a:extLst>
              <a:ext uri="{FF2B5EF4-FFF2-40B4-BE49-F238E27FC236}">
                <a16:creationId xmlns:a16="http://schemas.microsoft.com/office/drawing/2014/main" id="{6C472BA8-C86A-4A3E-BDE2-5B103B418B09}"/>
              </a:ext>
              <a:ext uri="{C183D7F6-B498-43B3-948B-1728B52AA6E4}">
                <adec:decorative xmlns:adec="http://schemas.microsoft.com/office/drawing/2017/decorative" val="1"/>
              </a:ext>
            </a:extLst>
          </p:cNvPr>
          <p:cNvCxnSpPr>
            <a:cxnSpLocks/>
          </p:cNvCxnSpPr>
          <p:nvPr userDrawn="1"/>
        </p:nvCxnSpPr>
        <p:spPr>
          <a:xfrm>
            <a:off x="449400" y="16092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Título 1">
            <a:extLst>
              <a:ext uri="{FF2B5EF4-FFF2-40B4-BE49-F238E27FC236}">
                <a16:creationId xmlns:a16="http://schemas.microsoft.com/office/drawing/2014/main" id="{A4C7BB06-8210-4B65-AD12-157991E7E36A}"/>
              </a:ext>
            </a:extLst>
          </p:cNvPr>
          <p:cNvSpPr>
            <a:spLocks noGrp="1"/>
          </p:cNvSpPr>
          <p:nvPr>
            <p:ph type="title" hasCustomPrompt="1"/>
          </p:nvPr>
        </p:nvSpPr>
        <p:spPr>
          <a:xfrm>
            <a:off x="437626" y="206916"/>
            <a:ext cx="11293199" cy="1026572"/>
          </a:xfrm>
        </p:spPr>
        <p:txBody>
          <a:bodyPr rtlCol="0" anchor="ctr">
            <a:normAutofit/>
          </a:bodyPr>
          <a:lstStyle>
            <a:lvl1pPr>
              <a:spcBef>
                <a:spcPts val="1000"/>
              </a:spcBef>
              <a:defRPr sz="4400">
                <a:solidFill>
                  <a:schemeClr val="tx1"/>
                </a:solidFill>
              </a:defRPr>
            </a:lvl1pPr>
          </a:lstStyle>
          <a:p>
            <a:pPr rtl="0"/>
            <a:r>
              <a:rPr lang="es-ES" noProof="0"/>
              <a:t>Haga clic para agregar un título</a:t>
            </a:r>
          </a:p>
        </p:txBody>
      </p:sp>
      <p:sp>
        <p:nvSpPr>
          <p:cNvPr id="3" name="Marcador de contenido 2">
            <a:extLst>
              <a:ext uri="{FF2B5EF4-FFF2-40B4-BE49-F238E27FC236}">
                <a16:creationId xmlns:a16="http://schemas.microsoft.com/office/drawing/2014/main" id="{3703CE44-6F04-4B27-8C13-AD0131E9211D}"/>
              </a:ext>
            </a:extLst>
          </p:cNvPr>
          <p:cNvSpPr>
            <a:spLocks noGrp="1"/>
          </p:cNvSpPr>
          <p:nvPr>
            <p:ph sz="quarter" idx="11" hasCustomPrompt="1"/>
          </p:nvPr>
        </p:nvSpPr>
        <p:spPr>
          <a:xfrm>
            <a:off x="436563" y="2017713"/>
            <a:ext cx="11312525" cy="3906837"/>
          </a:xfrm>
        </p:spPr>
        <p:txBody>
          <a:bodyPr rtlCol="0">
            <a:normAutofit/>
          </a:bodyPr>
          <a:lstStyle>
            <a:lvl1pPr marL="1944" indent="0">
              <a:buNone/>
              <a:defRPr sz="1600">
                <a:solidFill>
                  <a:schemeClr val="tx1">
                    <a:alpha val="55000"/>
                  </a:schemeClr>
                </a:solidFill>
              </a:defRPr>
            </a:lvl1pPr>
            <a:lvl2pPr marL="451944" indent="0">
              <a:buNone/>
              <a:defRPr sz="1600">
                <a:solidFill>
                  <a:schemeClr val="tx1">
                    <a:alpha val="55000"/>
                  </a:schemeClr>
                </a:solidFill>
              </a:defRPr>
            </a:lvl2pPr>
            <a:lvl3pPr marL="901944" indent="0">
              <a:buNone/>
              <a:defRPr sz="1600">
                <a:solidFill>
                  <a:schemeClr val="tx1">
                    <a:alpha val="55000"/>
                  </a:schemeClr>
                </a:solidFill>
              </a:defRPr>
            </a:lvl3pPr>
            <a:lvl4pPr marL="1351944" indent="0">
              <a:buNone/>
              <a:defRPr sz="1600">
                <a:solidFill>
                  <a:schemeClr val="tx1">
                    <a:alpha val="55000"/>
                  </a:schemeClr>
                </a:solidFill>
              </a:defRPr>
            </a:lvl4pPr>
            <a:lvl5pPr marL="1801944" indent="0">
              <a:buNone/>
              <a:defRPr sz="1600">
                <a:solidFill>
                  <a:schemeClr val="tx1">
                    <a:alpha val="55000"/>
                  </a:schemeClr>
                </a:solidFill>
              </a:defRPr>
            </a:lvl5pPr>
          </a:lstStyle>
          <a:p>
            <a:pPr lvl="0" rtl="0"/>
            <a:r>
              <a:rPr lang="es-ES" noProof="0"/>
              <a:t>Haga clic para agregar contenido</a:t>
            </a:r>
          </a:p>
        </p:txBody>
      </p:sp>
      <p:sp>
        <p:nvSpPr>
          <p:cNvPr id="5" name="Marcador de fecha 6">
            <a:extLst>
              <a:ext uri="{FF2B5EF4-FFF2-40B4-BE49-F238E27FC236}">
                <a16:creationId xmlns:a16="http://schemas.microsoft.com/office/drawing/2014/main" id="{4D71227A-06F0-4EDB-9BA6-C5AA4D028CFD}"/>
              </a:ext>
            </a:extLst>
          </p:cNvPr>
          <p:cNvSpPr>
            <a:spLocks noGrp="1"/>
          </p:cNvSpPr>
          <p:nvPr>
            <p:ph type="dt" sz="half" idx="2"/>
          </p:nvPr>
        </p:nvSpPr>
        <p:spPr>
          <a:xfrm>
            <a:off x="442912" y="6152968"/>
            <a:ext cx="3457576" cy="502920"/>
          </a:xfrm>
        </p:spPr>
        <p:txBody>
          <a:bodyPr rtlCol="0"/>
          <a:lstStyle>
            <a:lvl1pPr>
              <a:defRPr/>
            </a:lvl1pPr>
          </a:lstStyle>
          <a:p>
            <a:pPr rtl="0"/>
            <a:r>
              <a:rPr lang="es-ES" noProof="0"/>
              <a:t>02/02/20XX</a:t>
            </a:r>
          </a:p>
        </p:txBody>
      </p:sp>
      <p:sp>
        <p:nvSpPr>
          <p:cNvPr id="6" name="Marcador de pie de página 7">
            <a:extLst>
              <a:ext uri="{FF2B5EF4-FFF2-40B4-BE49-F238E27FC236}">
                <a16:creationId xmlns:a16="http://schemas.microsoft.com/office/drawing/2014/main" id="{9F297A86-7B17-452A-9C74-D1F11ACBB1AE}"/>
              </a:ext>
            </a:extLst>
          </p:cNvPr>
          <p:cNvSpPr>
            <a:spLocks noGrp="1"/>
          </p:cNvSpPr>
          <p:nvPr>
            <p:ph type="ftr" sz="quarter" idx="3"/>
          </p:nvPr>
        </p:nvSpPr>
        <p:spPr>
          <a:xfrm>
            <a:off x="4370832" y="6153912"/>
            <a:ext cx="5397056" cy="502920"/>
          </a:xfrm>
        </p:spPr>
        <p:txBody>
          <a:bodyPr rtlCol="0"/>
          <a:lstStyle>
            <a:lvl1pPr>
              <a:defRPr/>
            </a:lvl1pPr>
          </a:lstStyle>
          <a:p>
            <a:pPr rtl="0"/>
            <a:r>
              <a:rPr lang="es-ES" noProof="0"/>
              <a:t>TÍTULO DE LA PRESENTACIÓN</a:t>
            </a:r>
          </a:p>
        </p:txBody>
      </p:sp>
      <p:sp>
        <p:nvSpPr>
          <p:cNvPr id="8" name="Marcador de número de diapositiva 11">
            <a:extLst>
              <a:ext uri="{FF2B5EF4-FFF2-40B4-BE49-F238E27FC236}">
                <a16:creationId xmlns:a16="http://schemas.microsoft.com/office/drawing/2014/main" id="{5A51317C-59B0-4A35-8F79-F4AE3B59E4E9}"/>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31342939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a">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B32E1050-6C12-4B39-8715-4D547243926E}"/>
              </a:ext>
              <a:ext uri="{C183D7F6-B498-43B3-948B-1728B52AA6E4}">
                <adec:decorative xmlns:adec="http://schemas.microsoft.com/office/drawing/2017/decorative" val="1"/>
              </a:ext>
            </a:extLst>
          </p:cNvPr>
          <p:cNvCxnSpPr>
            <a:cxnSpLocks/>
          </p:cNvCxnSpPr>
          <p:nvPr userDrawn="1"/>
        </p:nvCxnSpPr>
        <p:spPr>
          <a:xfrm>
            <a:off x="449400" y="16092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ítulo 1">
            <a:extLst>
              <a:ext uri="{FF2B5EF4-FFF2-40B4-BE49-F238E27FC236}">
                <a16:creationId xmlns:a16="http://schemas.microsoft.com/office/drawing/2014/main" id="{4E513D97-B9A8-4710-A599-E88B1669A73C}"/>
              </a:ext>
            </a:extLst>
          </p:cNvPr>
          <p:cNvSpPr>
            <a:spLocks noGrp="1"/>
          </p:cNvSpPr>
          <p:nvPr>
            <p:ph type="title" hasCustomPrompt="1"/>
          </p:nvPr>
        </p:nvSpPr>
        <p:spPr>
          <a:xfrm>
            <a:off x="437626" y="206916"/>
            <a:ext cx="11311461" cy="1026572"/>
          </a:xfrm>
        </p:spPr>
        <p:txBody>
          <a:bodyPr rtlCol="0" anchor="ctr">
            <a:normAutofit/>
          </a:bodyPr>
          <a:lstStyle>
            <a:lvl1pPr>
              <a:spcBef>
                <a:spcPts val="1000"/>
              </a:spcBef>
              <a:defRPr sz="4400">
                <a:solidFill>
                  <a:schemeClr val="tx1"/>
                </a:solidFill>
              </a:defRPr>
            </a:lvl1pPr>
          </a:lstStyle>
          <a:p>
            <a:pPr rtl="0"/>
            <a:r>
              <a:rPr lang="es-ES" noProof="0"/>
              <a:t>Haga clic para agregar un título</a:t>
            </a:r>
          </a:p>
        </p:txBody>
      </p:sp>
      <p:sp>
        <p:nvSpPr>
          <p:cNvPr id="10" name="Marcador de contenido 2">
            <a:extLst>
              <a:ext uri="{FF2B5EF4-FFF2-40B4-BE49-F238E27FC236}">
                <a16:creationId xmlns:a16="http://schemas.microsoft.com/office/drawing/2014/main" id="{8E769319-28CA-4E68-8E19-68C73CD16478}"/>
              </a:ext>
            </a:extLst>
          </p:cNvPr>
          <p:cNvSpPr>
            <a:spLocks noGrp="1"/>
          </p:cNvSpPr>
          <p:nvPr>
            <p:ph sz="quarter" idx="11" hasCustomPrompt="1"/>
          </p:nvPr>
        </p:nvSpPr>
        <p:spPr>
          <a:xfrm>
            <a:off x="436563" y="2210546"/>
            <a:ext cx="11312525" cy="3522363"/>
          </a:xfrm>
        </p:spPr>
        <p:txBody>
          <a:bodyPr rtlCol="0">
            <a:normAutofit/>
          </a:bodyPr>
          <a:lstStyle>
            <a:lvl1pPr marL="1944" indent="0">
              <a:buNone/>
              <a:defRPr sz="1600">
                <a:solidFill>
                  <a:schemeClr val="tx1">
                    <a:alpha val="55000"/>
                  </a:schemeClr>
                </a:solidFill>
              </a:defRPr>
            </a:lvl1pPr>
            <a:lvl2pPr marL="451944" indent="0">
              <a:buNone/>
              <a:defRPr sz="1600">
                <a:solidFill>
                  <a:schemeClr val="tx1">
                    <a:alpha val="55000"/>
                  </a:schemeClr>
                </a:solidFill>
              </a:defRPr>
            </a:lvl2pPr>
            <a:lvl3pPr marL="901944" indent="0">
              <a:buNone/>
              <a:defRPr sz="1600">
                <a:solidFill>
                  <a:schemeClr val="tx1">
                    <a:alpha val="55000"/>
                  </a:schemeClr>
                </a:solidFill>
              </a:defRPr>
            </a:lvl3pPr>
            <a:lvl4pPr marL="1351944" indent="0">
              <a:buNone/>
              <a:defRPr sz="1600">
                <a:solidFill>
                  <a:schemeClr val="tx1">
                    <a:alpha val="55000"/>
                  </a:schemeClr>
                </a:solidFill>
              </a:defRPr>
            </a:lvl4pPr>
            <a:lvl5pPr marL="1801944" indent="0">
              <a:buNone/>
              <a:defRPr sz="1600">
                <a:solidFill>
                  <a:schemeClr val="tx1">
                    <a:alpha val="55000"/>
                  </a:schemeClr>
                </a:solidFill>
              </a:defRPr>
            </a:lvl5pPr>
          </a:lstStyle>
          <a:p>
            <a:pPr lvl="0" rtl="0"/>
            <a:r>
              <a:rPr lang="es-ES" noProof="0"/>
              <a:t>Haga clic para agregar contenido</a:t>
            </a:r>
          </a:p>
        </p:txBody>
      </p:sp>
      <p:sp>
        <p:nvSpPr>
          <p:cNvPr id="3" name="Marcador de fecha 6">
            <a:extLst>
              <a:ext uri="{FF2B5EF4-FFF2-40B4-BE49-F238E27FC236}">
                <a16:creationId xmlns:a16="http://schemas.microsoft.com/office/drawing/2014/main" id="{7EBC5E34-0C82-438C-B5D6-3C1B0209B2C0}"/>
              </a:ext>
            </a:extLst>
          </p:cNvPr>
          <p:cNvSpPr>
            <a:spLocks noGrp="1"/>
          </p:cNvSpPr>
          <p:nvPr>
            <p:ph type="dt" sz="half" idx="2"/>
          </p:nvPr>
        </p:nvSpPr>
        <p:spPr>
          <a:xfrm>
            <a:off x="442912" y="6152968"/>
            <a:ext cx="3457576" cy="502920"/>
          </a:xfrm>
        </p:spPr>
        <p:txBody>
          <a:bodyPr rtlCol="0"/>
          <a:lstStyle>
            <a:lvl1pPr>
              <a:defRPr/>
            </a:lvl1pPr>
          </a:lstStyle>
          <a:p>
            <a:pPr rtl="0"/>
            <a:r>
              <a:rPr lang="es-ES" noProof="0"/>
              <a:t>02/02/20XX</a:t>
            </a:r>
          </a:p>
        </p:txBody>
      </p:sp>
      <p:sp>
        <p:nvSpPr>
          <p:cNvPr id="4" name="Marcador de pie de página 7">
            <a:extLst>
              <a:ext uri="{FF2B5EF4-FFF2-40B4-BE49-F238E27FC236}">
                <a16:creationId xmlns:a16="http://schemas.microsoft.com/office/drawing/2014/main" id="{0BDEB4F1-6670-45BB-B9CB-C99C1EDB76C9}"/>
              </a:ext>
            </a:extLst>
          </p:cNvPr>
          <p:cNvSpPr>
            <a:spLocks noGrp="1"/>
          </p:cNvSpPr>
          <p:nvPr>
            <p:ph type="ftr" sz="quarter" idx="3"/>
          </p:nvPr>
        </p:nvSpPr>
        <p:spPr>
          <a:xfrm>
            <a:off x="4370832" y="6153912"/>
            <a:ext cx="5397056" cy="502920"/>
          </a:xfrm>
        </p:spPr>
        <p:txBody>
          <a:bodyPr rtlCol="0"/>
          <a:lstStyle>
            <a:lvl1pPr>
              <a:defRPr/>
            </a:lvl1pPr>
          </a:lstStyle>
          <a:p>
            <a:pPr rtl="0"/>
            <a:r>
              <a:rPr lang="es-ES" noProof="0"/>
              <a:t>TÍTULO DE LA PRESENTACIÓN</a:t>
            </a:r>
          </a:p>
        </p:txBody>
      </p:sp>
      <p:sp>
        <p:nvSpPr>
          <p:cNvPr id="8" name="Marcador de número de diapositiva 11">
            <a:extLst>
              <a:ext uri="{FF2B5EF4-FFF2-40B4-BE49-F238E27FC236}">
                <a16:creationId xmlns:a16="http://schemas.microsoft.com/office/drawing/2014/main" id="{1930349C-8BE0-47EA-B0BA-1F8A839CCB44}"/>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1797781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ita">
    <p:spTree>
      <p:nvGrpSpPr>
        <p:cNvPr id="1" name=""/>
        <p:cNvGrpSpPr/>
        <p:nvPr/>
      </p:nvGrpSpPr>
      <p:grpSpPr>
        <a:xfrm>
          <a:off x="0" y="0"/>
          <a:ext cx="0" cy="0"/>
          <a:chOff x="0" y="0"/>
          <a:chExt cx="0" cy="0"/>
        </a:xfrm>
      </p:grpSpPr>
      <p:sp>
        <p:nvSpPr>
          <p:cNvPr id="5" name="Marcador de posición de imagen 7">
            <a:extLst>
              <a:ext uri="{FF2B5EF4-FFF2-40B4-BE49-F238E27FC236}">
                <a16:creationId xmlns:a16="http://schemas.microsoft.com/office/drawing/2014/main" id="{5BE7201D-E29D-4C0F-8BDA-C31C7AD21FF9}"/>
              </a:ext>
            </a:extLst>
          </p:cNvPr>
          <p:cNvSpPr>
            <a:spLocks noGrp="1"/>
          </p:cNvSpPr>
          <p:nvPr>
            <p:ph type="pic" sz="quarter" idx="13" hasCustomPrompt="1"/>
          </p:nvPr>
        </p:nvSpPr>
        <p:spPr>
          <a:xfrm>
            <a:off x="0" y="0"/>
            <a:ext cx="12192000" cy="5949950"/>
          </a:xfrm>
          <a:solidFill>
            <a:schemeClr val="accent6">
              <a:lumMod val="40000"/>
              <a:lumOff val="60000"/>
            </a:schemeClr>
          </a:solidFill>
        </p:spPr>
        <p:txBody>
          <a:bodyPr rtlCol="0" anchor="ctr"/>
          <a:lstStyle>
            <a:lvl1pPr marL="1944" indent="0" algn="ctr">
              <a:buNone/>
              <a:defRPr/>
            </a:lvl1pPr>
          </a:lstStyle>
          <a:p>
            <a:pPr rtl="0"/>
            <a:r>
              <a:rPr lang="es-ES" noProof="0"/>
              <a:t>Inserte la foto aquí</a:t>
            </a:r>
          </a:p>
        </p:txBody>
      </p:sp>
      <p:sp>
        <p:nvSpPr>
          <p:cNvPr id="6" name="Título 5">
            <a:extLst>
              <a:ext uri="{FF2B5EF4-FFF2-40B4-BE49-F238E27FC236}">
                <a16:creationId xmlns:a16="http://schemas.microsoft.com/office/drawing/2014/main" id="{5D76D068-9B81-43EB-8EF6-14A14B932F04}"/>
              </a:ext>
            </a:extLst>
          </p:cNvPr>
          <p:cNvSpPr>
            <a:spLocks noGrp="1"/>
          </p:cNvSpPr>
          <p:nvPr>
            <p:ph type="title"/>
          </p:nvPr>
        </p:nvSpPr>
        <p:spPr>
          <a:xfrm>
            <a:off x="6435830" y="388800"/>
            <a:ext cx="5314209" cy="4293732"/>
          </a:xfrm>
        </p:spPr>
        <p:txBody>
          <a:bodyPr rtlCol="0" anchor="t">
            <a:normAutofit/>
          </a:bodyPr>
          <a:lstStyle>
            <a:lvl1pPr algn="r">
              <a:lnSpc>
                <a:spcPct val="140000"/>
              </a:lnSpc>
              <a:spcBef>
                <a:spcPts val="1000"/>
              </a:spcBef>
              <a:defRPr sz="4800">
                <a:solidFill>
                  <a:schemeClr val="accent4"/>
                </a:solidFill>
              </a:defRPr>
            </a:lvl1pPr>
          </a:lstStyle>
          <a:p>
            <a:pPr rtl="0"/>
            <a:r>
              <a:rPr lang="es-ES" noProof="0"/>
              <a:t>Haga clic para modificar el estilo de título del patrón</a:t>
            </a:r>
          </a:p>
        </p:txBody>
      </p:sp>
      <p:sp>
        <p:nvSpPr>
          <p:cNvPr id="13" name="Marcador de texto 9">
            <a:extLst>
              <a:ext uri="{FF2B5EF4-FFF2-40B4-BE49-F238E27FC236}">
                <a16:creationId xmlns:a16="http://schemas.microsoft.com/office/drawing/2014/main" id="{86ACD1FC-2042-4BBF-A15C-4CF09BE6FA72}"/>
              </a:ext>
            </a:extLst>
          </p:cNvPr>
          <p:cNvSpPr>
            <a:spLocks noGrp="1"/>
          </p:cNvSpPr>
          <p:nvPr>
            <p:ph type="body" sz="quarter" idx="17" hasCustomPrompt="1"/>
          </p:nvPr>
        </p:nvSpPr>
        <p:spPr>
          <a:xfrm>
            <a:off x="6435831" y="4787752"/>
            <a:ext cx="5313255" cy="882039"/>
          </a:xfrm>
        </p:spPr>
        <p:txBody>
          <a:bodyPr rtlCol="0">
            <a:normAutofit/>
          </a:bodyPr>
          <a:lstStyle>
            <a:lvl1pPr marL="1944" indent="0" algn="r">
              <a:buNone/>
              <a:defRPr sz="2400" i="0">
                <a:solidFill>
                  <a:schemeClr val="accent4">
                    <a:alpha val="55000"/>
                  </a:schemeClr>
                </a:solidFill>
                <a:latin typeface="+mn-lt"/>
              </a:defRPr>
            </a:lvl1pPr>
          </a:lstStyle>
          <a:p>
            <a:pPr lvl="0" rtl="0"/>
            <a:r>
              <a:rPr lang="es-ES" noProof="0"/>
              <a:t>Haga clic para agregar un subtítulo</a:t>
            </a:r>
          </a:p>
        </p:txBody>
      </p:sp>
      <p:sp>
        <p:nvSpPr>
          <p:cNvPr id="2" name="Marcador de fecha 3">
            <a:extLst>
              <a:ext uri="{FF2B5EF4-FFF2-40B4-BE49-F238E27FC236}">
                <a16:creationId xmlns:a16="http://schemas.microsoft.com/office/drawing/2014/main" id="{395F5207-FD4F-4EA3-B90A-38946525CC4C}"/>
              </a:ext>
            </a:extLst>
          </p:cNvPr>
          <p:cNvSpPr>
            <a:spLocks noGrp="1"/>
          </p:cNvSpPr>
          <p:nvPr>
            <p:ph type="dt" sz="half" idx="10"/>
          </p:nvPr>
        </p:nvSpPr>
        <p:spPr>
          <a:xfrm>
            <a:off x="438912" y="6153912"/>
            <a:ext cx="3456432" cy="502920"/>
          </a:xfrm>
        </p:spPr>
        <p:txBody>
          <a:bodyPr rtlCol="0"/>
          <a:lstStyle>
            <a:lvl1pPr>
              <a:defRPr/>
            </a:lvl1pPr>
          </a:lstStyle>
          <a:p>
            <a:pPr rtl="0"/>
            <a:r>
              <a:rPr lang="es-ES" noProof="0"/>
              <a:t>02/02/20XX</a:t>
            </a:r>
          </a:p>
        </p:txBody>
      </p:sp>
      <p:sp>
        <p:nvSpPr>
          <p:cNvPr id="3" name="Marcador de pie de página 4">
            <a:extLst>
              <a:ext uri="{FF2B5EF4-FFF2-40B4-BE49-F238E27FC236}">
                <a16:creationId xmlns:a16="http://schemas.microsoft.com/office/drawing/2014/main" id="{1B85A082-D2CF-4D9E-8B9A-4A4EC2FBF61D}"/>
              </a:ext>
            </a:extLst>
          </p:cNvPr>
          <p:cNvSpPr>
            <a:spLocks noGrp="1"/>
          </p:cNvSpPr>
          <p:nvPr>
            <p:ph type="ftr" sz="quarter" idx="11"/>
          </p:nvPr>
        </p:nvSpPr>
        <p:spPr>
          <a:xfrm>
            <a:off x="4370832" y="6153912"/>
            <a:ext cx="5397056" cy="502920"/>
          </a:xfrm>
        </p:spPr>
        <p:txBody>
          <a:bodyPr rtlCol="0"/>
          <a:lstStyle>
            <a:lvl1pPr>
              <a:defRPr/>
            </a:lvl1pPr>
          </a:lstStyle>
          <a:p>
            <a:pPr rtl="0"/>
            <a:r>
              <a:rPr lang="es-ES" noProof="0"/>
              <a:t>TÍTULO DE LA PRESENTACIÓN</a:t>
            </a:r>
          </a:p>
        </p:txBody>
      </p:sp>
      <p:sp>
        <p:nvSpPr>
          <p:cNvPr id="9" name="Marcador de número de diapositiva 11">
            <a:extLst>
              <a:ext uri="{FF2B5EF4-FFF2-40B4-BE49-F238E27FC236}">
                <a16:creationId xmlns:a16="http://schemas.microsoft.com/office/drawing/2014/main" id="{516C575C-EAC2-426D-8F27-9F19CCC0B951}"/>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3604929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quipo">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99800939-EE62-4A6F-8369-E0A2225C9ABA}"/>
              </a:ext>
            </a:extLst>
          </p:cNvPr>
          <p:cNvSpPr>
            <a:spLocks noGrp="1"/>
          </p:cNvSpPr>
          <p:nvPr>
            <p:ph type="title"/>
          </p:nvPr>
        </p:nvSpPr>
        <p:spPr>
          <a:xfrm>
            <a:off x="448056" y="388799"/>
            <a:ext cx="2854800" cy="5965199"/>
          </a:xfrm>
        </p:spPr>
        <p:txBody>
          <a:bodyPr rtlCol="0">
            <a:normAutofit/>
          </a:bodyPr>
          <a:lstStyle>
            <a:lvl1pPr>
              <a:defRPr sz="4400"/>
            </a:lvl1pPr>
          </a:lstStyle>
          <a:p>
            <a:pPr rtl="0"/>
            <a:r>
              <a:rPr lang="es-ES" noProof="0"/>
              <a:t>Haga clic para modificar el estilo de título del patrón</a:t>
            </a:r>
          </a:p>
        </p:txBody>
      </p:sp>
      <p:cxnSp>
        <p:nvCxnSpPr>
          <p:cNvPr id="4" name="Conector recto 3">
            <a:extLst>
              <a:ext uri="{FF2B5EF4-FFF2-40B4-BE49-F238E27FC236}">
                <a16:creationId xmlns:a16="http://schemas.microsoft.com/office/drawing/2014/main" id="{88AD8766-64D5-4907-9387-55556E06B6B7}"/>
              </a:ext>
              <a:ext uri="{C183D7F6-B498-43B3-948B-1728B52AA6E4}">
                <adec:decorative xmlns:adec="http://schemas.microsoft.com/office/drawing/2017/decorative" val="1"/>
              </a:ext>
            </a:extLst>
          </p:cNvPr>
          <p:cNvCxnSpPr/>
          <p:nvPr userDrawn="1"/>
        </p:nvCxnSpPr>
        <p:spPr>
          <a:xfrm>
            <a:off x="3744000" y="450000"/>
            <a:ext cx="0" cy="59652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0" name="Marcador de contenido 2">
            <a:extLst>
              <a:ext uri="{FF2B5EF4-FFF2-40B4-BE49-F238E27FC236}">
                <a16:creationId xmlns:a16="http://schemas.microsoft.com/office/drawing/2014/main" id="{356A4E20-3710-4756-B5AA-0D9A3C386789}"/>
              </a:ext>
            </a:extLst>
          </p:cNvPr>
          <p:cNvSpPr>
            <a:spLocks noGrp="1"/>
          </p:cNvSpPr>
          <p:nvPr>
            <p:ph sz="quarter" idx="11" hasCustomPrompt="1"/>
          </p:nvPr>
        </p:nvSpPr>
        <p:spPr>
          <a:xfrm>
            <a:off x="4554400" y="386634"/>
            <a:ext cx="6269984" cy="6084732"/>
          </a:xfrm>
        </p:spPr>
        <p:txBody>
          <a:bodyPr rtlCol="0">
            <a:normAutofit/>
          </a:bodyPr>
          <a:lstStyle>
            <a:lvl1pPr marL="1944" indent="0">
              <a:buNone/>
              <a:defRPr sz="1600">
                <a:solidFill>
                  <a:schemeClr val="tx1">
                    <a:alpha val="55000"/>
                  </a:schemeClr>
                </a:solidFill>
              </a:defRPr>
            </a:lvl1pPr>
            <a:lvl2pPr marL="451944" indent="0">
              <a:buNone/>
              <a:defRPr sz="1600">
                <a:solidFill>
                  <a:schemeClr val="tx1">
                    <a:alpha val="55000"/>
                  </a:schemeClr>
                </a:solidFill>
              </a:defRPr>
            </a:lvl2pPr>
            <a:lvl3pPr marL="901944" indent="0">
              <a:buNone/>
              <a:defRPr sz="1600">
                <a:solidFill>
                  <a:schemeClr val="tx1">
                    <a:alpha val="55000"/>
                  </a:schemeClr>
                </a:solidFill>
              </a:defRPr>
            </a:lvl3pPr>
            <a:lvl4pPr marL="1351944" indent="0">
              <a:buNone/>
              <a:defRPr sz="1600">
                <a:solidFill>
                  <a:schemeClr val="tx1">
                    <a:alpha val="55000"/>
                  </a:schemeClr>
                </a:solidFill>
              </a:defRPr>
            </a:lvl4pPr>
            <a:lvl5pPr marL="1801944" indent="0">
              <a:buNone/>
              <a:defRPr sz="1600">
                <a:solidFill>
                  <a:schemeClr val="tx1">
                    <a:alpha val="55000"/>
                  </a:schemeClr>
                </a:solidFill>
              </a:defRPr>
            </a:lvl5pPr>
          </a:lstStyle>
          <a:p>
            <a:pPr lvl="0" rtl="0"/>
            <a:r>
              <a:rPr lang="es-ES" noProof="0"/>
              <a:t>Haga clic para agregar contenido</a:t>
            </a:r>
          </a:p>
        </p:txBody>
      </p:sp>
      <p:sp>
        <p:nvSpPr>
          <p:cNvPr id="11" name="Marcador de fecha 9">
            <a:extLst>
              <a:ext uri="{FF2B5EF4-FFF2-40B4-BE49-F238E27FC236}">
                <a16:creationId xmlns:a16="http://schemas.microsoft.com/office/drawing/2014/main" id="{90ACCA35-D6BC-4204-B1A6-C9F022F5F3A2}"/>
              </a:ext>
            </a:extLst>
          </p:cNvPr>
          <p:cNvSpPr>
            <a:spLocks noGrp="1"/>
          </p:cNvSpPr>
          <p:nvPr>
            <p:ph type="dt" sz="half" idx="2"/>
          </p:nvPr>
        </p:nvSpPr>
        <p:spPr>
          <a:xfrm rot="5400000">
            <a:off x="10299675" y="1584976"/>
            <a:ext cx="2772000" cy="502920"/>
          </a:xfrm>
        </p:spPr>
        <p:txBody>
          <a:bodyPr tIns="180000" rIns="180000" bIns="180000" rtlCol="0"/>
          <a:lstStyle>
            <a:lvl1pPr>
              <a:defRPr/>
            </a:lvl1pPr>
          </a:lstStyle>
          <a:p>
            <a:pPr rtl="0"/>
            <a:r>
              <a:rPr lang="es-ES" noProof="0"/>
              <a:t>02/02/20XX</a:t>
            </a:r>
          </a:p>
        </p:txBody>
      </p:sp>
      <p:sp>
        <p:nvSpPr>
          <p:cNvPr id="12" name="Marcador de pie de página 10">
            <a:extLst>
              <a:ext uri="{FF2B5EF4-FFF2-40B4-BE49-F238E27FC236}">
                <a16:creationId xmlns:a16="http://schemas.microsoft.com/office/drawing/2014/main" id="{6B393FEE-25D9-48C7-B753-BE4F3F53B75B}"/>
              </a:ext>
            </a:extLst>
          </p:cNvPr>
          <p:cNvSpPr>
            <a:spLocks noGrp="1"/>
          </p:cNvSpPr>
          <p:nvPr>
            <p:ph type="ftr" sz="quarter" idx="3"/>
          </p:nvPr>
        </p:nvSpPr>
        <p:spPr>
          <a:xfrm rot="5400000">
            <a:off x="10216875" y="4439775"/>
            <a:ext cx="2937600" cy="502920"/>
          </a:xfrm>
        </p:spPr>
        <p:txBody>
          <a:bodyPr tIns="180000" rIns="180000" bIns="180000" rtlCol="0"/>
          <a:lstStyle/>
          <a:p>
            <a:pPr rtl="0"/>
            <a:r>
              <a:rPr lang="es-ES" spc="200" noProof="0"/>
              <a:t>TÍTULO DE LA PRESENTACIÓN</a:t>
            </a:r>
          </a:p>
        </p:txBody>
      </p:sp>
      <p:sp>
        <p:nvSpPr>
          <p:cNvPr id="13" name="Marcador de número de diapositiva 11">
            <a:extLst>
              <a:ext uri="{FF2B5EF4-FFF2-40B4-BE49-F238E27FC236}">
                <a16:creationId xmlns:a16="http://schemas.microsoft.com/office/drawing/2014/main" id="{6BB8704D-5CE8-4D94-A969-93FD48205583}"/>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4084229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scala de tiemp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90EC6A-9526-4F5D-831C-D05B6D208E91}"/>
              </a:ext>
            </a:extLst>
          </p:cNvPr>
          <p:cNvSpPr>
            <a:spLocks noGrp="1"/>
          </p:cNvSpPr>
          <p:nvPr>
            <p:ph type="title"/>
          </p:nvPr>
        </p:nvSpPr>
        <p:spPr>
          <a:xfrm>
            <a:off x="448056" y="388800"/>
            <a:ext cx="2854800" cy="5965200"/>
          </a:xfrm>
        </p:spPr>
        <p:txBody>
          <a:bodyPr rtlCol="0">
            <a:normAutofit/>
          </a:bodyPr>
          <a:lstStyle>
            <a:lvl1pPr>
              <a:defRPr sz="4400"/>
            </a:lvl1pPr>
          </a:lstStyle>
          <a:p>
            <a:pPr rtl="0"/>
            <a:r>
              <a:rPr lang="es-ES" noProof="0"/>
              <a:t>Haga clic para modificar el estilo de título del patrón</a:t>
            </a:r>
          </a:p>
        </p:txBody>
      </p:sp>
      <p:cxnSp>
        <p:nvCxnSpPr>
          <p:cNvPr id="3" name="Conector recto 2">
            <a:extLst>
              <a:ext uri="{FF2B5EF4-FFF2-40B4-BE49-F238E27FC236}">
                <a16:creationId xmlns:a16="http://schemas.microsoft.com/office/drawing/2014/main" id="{2DBA2A15-3A0D-4FF2-946D-1A226AB2012C}"/>
              </a:ext>
              <a:ext uri="{C183D7F6-B498-43B3-948B-1728B52AA6E4}">
                <adec:decorative xmlns:adec="http://schemas.microsoft.com/office/drawing/2017/decorative" val="1"/>
              </a:ext>
            </a:extLst>
          </p:cNvPr>
          <p:cNvCxnSpPr/>
          <p:nvPr userDrawn="1"/>
        </p:nvCxnSpPr>
        <p:spPr>
          <a:xfrm>
            <a:off x="3744000" y="450000"/>
            <a:ext cx="0" cy="59652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8" name="Marcador de contenido 2">
            <a:extLst>
              <a:ext uri="{FF2B5EF4-FFF2-40B4-BE49-F238E27FC236}">
                <a16:creationId xmlns:a16="http://schemas.microsoft.com/office/drawing/2014/main" id="{3AD23B8B-A425-4CDA-8B08-F225F1A56BBC}"/>
              </a:ext>
            </a:extLst>
          </p:cNvPr>
          <p:cNvSpPr>
            <a:spLocks noGrp="1"/>
          </p:cNvSpPr>
          <p:nvPr>
            <p:ph sz="quarter" idx="11" hasCustomPrompt="1"/>
          </p:nvPr>
        </p:nvSpPr>
        <p:spPr>
          <a:xfrm>
            <a:off x="4171837" y="555337"/>
            <a:ext cx="6923815" cy="5747326"/>
          </a:xfrm>
        </p:spPr>
        <p:txBody>
          <a:bodyPr rtlCol="0">
            <a:normAutofit/>
          </a:bodyPr>
          <a:lstStyle>
            <a:lvl1pPr marL="1944" indent="0">
              <a:buNone/>
              <a:defRPr sz="1600">
                <a:solidFill>
                  <a:schemeClr val="tx1">
                    <a:alpha val="55000"/>
                  </a:schemeClr>
                </a:solidFill>
              </a:defRPr>
            </a:lvl1pPr>
            <a:lvl2pPr marL="451944" indent="0">
              <a:buNone/>
              <a:defRPr sz="1600">
                <a:solidFill>
                  <a:schemeClr val="tx1">
                    <a:alpha val="55000"/>
                  </a:schemeClr>
                </a:solidFill>
              </a:defRPr>
            </a:lvl2pPr>
            <a:lvl3pPr marL="901944" indent="0">
              <a:buNone/>
              <a:defRPr sz="1600">
                <a:solidFill>
                  <a:schemeClr val="tx1">
                    <a:alpha val="55000"/>
                  </a:schemeClr>
                </a:solidFill>
              </a:defRPr>
            </a:lvl3pPr>
            <a:lvl4pPr marL="1351944" indent="0">
              <a:buNone/>
              <a:defRPr sz="1600">
                <a:solidFill>
                  <a:schemeClr val="tx1">
                    <a:alpha val="55000"/>
                  </a:schemeClr>
                </a:solidFill>
              </a:defRPr>
            </a:lvl4pPr>
            <a:lvl5pPr marL="1801944" indent="0">
              <a:buNone/>
              <a:defRPr sz="1600">
                <a:solidFill>
                  <a:schemeClr val="tx1">
                    <a:alpha val="55000"/>
                  </a:schemeClr>
                </a:solidFill>
              </a:defRPr>
            </a:lvl5pPr>
          </a:lstStyle>
          <a:p>
            <a:pPr lvl="0" rtl="0"/>
            <a:r>
              <a:rPr lang="es-ES" noProof="0"/>
              <a:t>Haga clic para agregar contenido</a:t>
            </a:r>
          </a:p>
        </p:txBody>
      </p:sp>
      <p:sp>
        <p:nvSpPr>
          <p:cNvPr id="12" name="Marcador de fecha 9">
            <a:extLst>
              <a:ext uri="{FF2B5EF4-FFF2-40B4-BE49-F238E27FC236}">
                <a16:creationId xmlns:a16="http://schemas.microsoft.com/office/drawing/2014/main" id="{148B844A-8E38-4D22-9A7F-A95D22C1EDBC}"/>
              </a:ext>
            </a:extLst>
          </p:cNvPr>
          <p:cNvSpPr>
            <a:spLocks noGrp="1"/>
          </p:cNvSpPr>
          <p:nvPr>
            <p:ph type="dt" sz="half" idx="2"/>
          </p:nvPr>
        </p:nvSpPr>
        <p:spPr>
          <a:xfrm rot="5400000">
            <a:off x="10299675" y="1584976"/>
            <a:ext cx="2772000" cy="502920"/>
          </a:xfrm>
        </p:spPr>
        <p:txBody>
          <a:bodyPr tIns="180000" rIns="180000" bIns="180000" rtlCol="0"/>
          <a:lstStyle>
            <a:lvl1pPr>
              <a:defRPr/>
            </a:lvl1pPr>
          </a:lstStyle>
          <a:p>
            <a:pPr rtl="0"/>
            <a:r>
              <a:rPr lang="es-ES" noProof="0"/>
              <a:t>02/02/20XX</a:t>
            </a:r>
          </a:p>
        </p:txBody>
      </p:sp>
      <p:sp>
        <p:nvSpPr>
          <p:cNvPr id="13" name="Marcador de pie de página 10">
            <a:extLst>
              <a:ext uri="{FF2B5EF4-FFF2-40B4-BE49-F238E27FC236}">
                <a16:creationId xmlns:a16="http://schemas.microsoft.com/office/drawing/2014/main" id="{9EE6E96B-321F-4070-8AB9-69F8498B1731}"/>
              </a:ext>
            </a:extLst>
          </p:cNvPr>
          <p:cNvSpPr>
            <a:spLocks noGrp="1"/>
          </p:cNvSpPr>
          <p:nvPr>
            <p:ph type="ftr" sz="quarter" idx="3"/>
          </p:nvPr>
        </p:nvSpPr>
        <p:spPr>
          <a:xfrm rot="5400000">
            <a:off x="10216875" y="4439775"/>
            <a:ext cx="2937600" cy="502920"/>
          </a:xfrm>
        </p:spPr>
        <p:txBody>
          <a:bodyPr tIns="180000" rIns="180000" bIns="180000" rtlCol="0"/>
          <a:lstStyle/>
          <a:p>
            <a:pPr rtl="0"/>
            <a:r>
              <a:rPr lang="es-ES" spc="200" noProof="0"/>
              <a:t>TÍTULO DE LA PRESENTACIÓN</a:t>
            </a:r>
          </a:p>
        </p:txBody>
      </p:sp>
      <p:sp>
        <p:nvSpPr>
          <p:cNvPr id="15" name="Marcador de número de diapositiva 11">
            <a:extLst>
              <a:ext uri="{FF2B5EF4-FFF2-40B4-BE49-F238E27FC236}">
                <a16:creationId xmlns:a16="http://schemas.microsoft.com/office/drawing/2014/main" id="{B6CC3AFC-1429-49C6-B3ED-9B5C629A5260}"/>
              </a:ext>
            </a:extLst>
          </p:cNvPr>
          <p:cNvSpPr>
            <a:spLocks noGrp="1"/>
          </p:cNvSpPr>
          <p:nvPr>
            <p:ph type="sldNum" sz="quarter" idx="4"/>
          </p:nvPr>
        </p:nvSpPr>
        <p:spPr>
          <a:xfrm>
            <a:off x="11241025" y="6153912"/>
            <a:ext cx="502920" cy="502920"/>
          </a:xfrm>
        </p:spPr>
        <p:txBody>
          <a:bodyPr tIns="180000" bIns="180000" rtlCol="0"/>
          <a:lstStyle>
            <a:lvl1pPr algn="r">
              <a:defRPr/>
            </a:lvl1pPr>
          </a:lstStyle>
          <a:p>
            <a:pPr rtl="0"/>
            <a:fld id="{0D309695-DEC3-40DA-9DF5-330280C9D0E8}" type="slidenum">
              <a:rPr lang="es-ES" noProof="0" smtClean="0"/>
              <a:pPr rtl="0"/>
              <a:t>‹Nº›</a:t>
            </a:fld>
            <a:endParaRPr lang="es-ES" noProof="0"/>
          </a:p>
        </p:txBody>
      </p:sp>
    </p:spTree>
    <p:extLst>
      <p:ext uri="{BB962C8B-B14F-4D97-AF65-F5344CB8AC3E}">
        <p14:creationId xmlns:p14="http://schemas.microsoft.com/office/powerpoint/2010/main" val="1368967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3DDBCE8-F60C-4E3A-83C0-BDE8DD2DE1FD}"/>
              </a:ext>
            </a:extLst>
          </p:cNvPr>
          <p:cNvSpPr>
            <a:spLocks noGrp="1"/>
          </p:cNvSpPr>
          <p:nvPr>
            <p:ph type="title"/>
          </p:nvPr>
        </p:nvSpPr>
        <p:spPr>
          <a:xfrm>
            <a:off x="448056" y="388800"/>
            <a:ext cx="11301984" cy="1141200"/>
          </a:xfrm>
          <a:prstGeom prst="rect">
            <a:avLst/>
          </a:prstGeom>
        </p:spPr>
        <p:txBody>
          <a:bodyPr vert="horz" lIns="0" tIns="0" rIns="0" bIns="0" rtlCol="0" anchor="t">
            <a:normAutofit/>
          </a:bodyPr>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F4BBC57F-72F2-48BC-B1EE-1F2C6155D72E}"/>
              </a:ext>
            </a:extLst>
          </p:cNvPr>
          <p:cNvSpPr>
            <a:spLocks noGrp="1"/>
          </p:cNvSpPr>
          <p:nvPr>
            <p:ph type="body" idx="1"/>
          </p:nvPr>
        </p:nvSpPr>
        <p:spPr>
          <a:xfrm>
            <a:off x="448056" y="1733550"/>
            <a:ext cx="11293200" cy="3783013"/>
          </a:xfrm>
          <a:prstGeom prst="rect">
            <a:avLst/>
          </a:prstGeom>
        </p:spPr>
        <p:txBody>
          <a:bodyPr vert="horz" lIns="0" tIns="0" rIns="91440" bIns="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ie de página 4">
            <a:extLst>
              <a:ext uri="{FF2B5EF4-FFF2-40B4-BE49-F238E27FC236}">
                <a16:creationId xmlns:a16="http://schemas.microsoft.com/office/drawing/2014/main" id="{930FBC45-A4BC-4EE5-82B1-8BC79122559A}"/>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pPr rtl="0"/>
            <a:r>
              <a:rPr lang="es-ES" spc="200" noProof="0"/>
              <a:t>TÍTULO DE LA PRESENTACIÓN</a:t>
            </a:r>
          </a:p>
        </p:txBody>
      </p:sp>
      <p:sp>
        <p:nvSpPr>
          <p:cNvPr id="6" name="Marcador de número de diapositiva 5">
            <a:extLst>
              <a:ext uri="{FF2B5EF4-FFF2-40B4-BE49-F238E27FC236}">
                <a16:creationId xmlns:a16="http://schemas.microsoft.com/office/drawing/2014/main" id="{725E1300-1995-409E-B058-59180872B6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pPr rtl="0"/>
            <a:fld id="{0D309695-DEC3-40DA-9DF5-330280C9D0E8}" type="slidenum">
              <a:rPr lang="es-ES" noProof="0" smtClean="0"/>
              <a:pPr rtl="0"/>
              <a:t>‹Nº›</a:t>
            </a:fld>
            <a:endParaRPr lang="es-ES" noProof="0"/>
          </a:p>
        </p:txBody>
      </p:sp>
      <p:sp>
        <p:nvSpPr>
          <p:cNvPr id="10" name="Marcador de fecha 3">
            <a:extLst>
              <a:ext uri="{FF2B5EF4-FFF2-40B4-BE49-F238E27FC236}">
                <a16:creationId xmlns:a16="http://schemas.microsoft.com/office/drawing/2014/main" id="{639030E9-7F3B-403F-96B2-7C2C627C30A0}"/>
              </a:ext>
            </a:extLst>
          </p:cNvPr>
          <p:cNvSpPr>
            <a:spLocks noGrp="1"/>
          </p:cNvSpPr>
          <p:nvPr>
            <p:ph type="dt" sz="half" idx="2"/>
          </p:nvPr>
        </p:nvSpPr>
        <p:spPr>
          <a:xfrm>
            <a:off x="442912" y="6152968"/>
            <a:ext cx="3457576" cy="502920"/>
          </a:xfrm>
          <a:prstGeom prst="rect">
            <a:avLst/>
          </a:prstGeom>
        </p:spPr>
        <p:txBody>
          <a:bodyPr wrap="square" lIns="0" tIns="0" rIns="0" bIns="0" rtlCol="0" anchor="ctr" anchorCtr="0">
            <a:normAutofit/>
          </a:bodyPr>
          <a:lstStyle>
            <a:lvl1pPr>
              <a:defRPr sz="900" cap="all" spc="200" baseline="0">
                <a:solidFill>
                  <a:schemeClr val="tx1">
                    <a:alpha val="55000"/>
                  </a:schemeClr>
                </a:solidFill>
              </a:defRPr>
            </a:lvl1pPr>
          </a:lstStyle>
          <a:p>
            <a:pPr rtl="0"/>
            <a:r>
              <a:rPr lang="es-ES" noProof="0"/>
              <a:t>02/02/20XX</a:t>
            </a:r>
          </a:p>
        </p:txBody>
      </p:sp>
    </p:spTree>
    <p:extLst>
      <p:ext uri="{BB962C8B-B14F-4D97-AF65-F5344CB8AC3E}">
        <p14:creationId xmlns:p14="http://schemas.microsoft.com/office/powerpoint/2010/main" val="623112582"/>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 id="2147483673" r:id="rId13"/>
    <p:sldLayoutId id="2147483674" r:id="rId14"/>
  </p:sldLayoutIdLst>
  <p:hf hdr="0"/>
  <p:txStyles>
    <p:titleStyle>
      <a:lvl1pPr algn="l" defTabSz="914400" rtl="0" eaLnBrk="1" latinLnBrk="0" hangingPunct="1">
        <a:lnSpc>
          <a:spcPct val="100000"/>
        </a:lnSpc>
        <a:spcBef>
          <a:spcPct val="0"/>
        </a:spcBef>
        <a:buNone/>
        <a:defRPr sz="2800" i="1" kern="1200">
          <a:solidFill>
            <a:schemeClr val="tx2"/>
          </a:solidFill>
          <a:latin typeface="+mj-lt"/>
          <a:ea typeface="+mj-ea"/>
          <a:cs typeface="+mj-cs"/>
        </a:defRPr>
      </a:lvl1pPr>
    </p:titleStyle>
    <p:bodyStyle>
      <a:lvl1pPr marL="450000" indent="-448056" algn="l" defTabSz="914400" rtl="0" eaLnBrk="1" latinLnBrk="0" hangingPunct="1">
        <a:lnSpc>
          <a:spcPct val="140000"/>
        </a:lnSpc>
        <a:spcBef>
          <a:spcPts val="10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Clr>
          <a:schemeClr val="tx2">
            <a:lumMod val="75000"/>
          </a:schemeClr>
        </a:buClr>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48">
          <p15:clr>
            <a:srgbClr val="F26B43"/>
          </p15:clr>
        </p15:guide>
        <p15:guide id="2" pos="279">
          <p15:clr>
            <a:srgbClr val="F26B43"/>
          </p15:clr>
        </p15:guide>
        <p15:guide id="3" pos="1232">
          <p15:clr>
            <a:srgbClr val="5ACBF0"/>
          </p15:clr>
        </p15:guide>
        <p15:guide id="4" pos="1527">
          <p15:clr>
            <a:srgbClr val="5ACBF0"/>
          </p15:clr>
        </p15:guide>
        <p15:guide id="5" pos="2457">
          <p15:clr>
            <a:srgbClr val="5ACBF0"/>
          </p15:clr>
        </p15:guide>
        <p15:guide id="6" pos="2751">
          <p15:clr>
            <a:srgbClr val="5ACBF0"/>
          </p15:clr>
        </p15:guide>
        <p15:guide id="7" pos="3704">
          <p15:clr>
            <a:srgbClr val="5ACBF0"/>
          </p15:clr>
        </p15:guide>
        <p15:guide id="8" pos="3976">
          <p15:clr>
            <a:srgbClr val="5ACBF0"/>
          </p15:clr>
        </p15:guide>
        <p15:guide id="9" pos="4929">
          <p15:clr>
            <a:srgbClr val="5ACBF0"/>
          </p15:clr>
        </p15:guide>
        <p15:guide id="10" pos="5201">
          <p15:clr>
            <a:srgbClr val="5ACBF0"/>
          </p15:clr>
        </p15:guide>
        <p15:guide id="11" pos="6153">
          <p15:clr>
            <a:srgbClr val="5ACBF0"/>
          </p15:clr>
        </p15:guide>
        <p15:guide id="12" pos="6448">
          <p15:clr>
            <a:srgbClr val="5ACBF0"/>
          </p15:clr>
        </p15:guide>
        <p15:guide id="13" pos="7401">
          <p15:clr>
            <a:srgbClr val="F26B43"/>
          </p15:clr>
        </p15:guide>
        <p15:guide id="14" orient="horz" pos="3475">
          <p15:clr>
            <a:srgbClr val="F26B43"/>
          </p15:clr>
        </p15:guide>
        <p15:guide id="15" orient="horz" pos="278">
          <p15:clr>
            <a:srgbClr val="F26B43"/>
          </p15:clr>
        </p15:guide>
        <p15:guide id="16" orient="horz" pos="2886">
          <p15:clr>
            <a:srgbClr val="5ACBF0"/>
          </p15:clr>
        </p15:guide>
        <p15:guide id="17" orient="horz" pos="2591">
          <p15:clr>
            <a:srgbClr val="5ACBF0"/>
          </p15:clr>
        </p15:guide>
        <p15:guide id="18" orient="horz" pos="2024">
          <p15:clr>
            <a:srgbClr val="5ACBF0"/>
          </p15:clr>
        </p15:guide>
        <p15:guide id="19" orient="horz" pos="1729">
          <p15:clr>
            <a:srgbClr val="5ACBF0"/>
          </p15:clr>
        </p15:guide>
        <p15:guide id="20" orient="horz" pos="1162">
          <p15:clr>
            <a:srgbClr val="5ACBF0"/>
          </p15:clr>
        </p15:guide>
        <p15:guide id="21" orient="horz" pos="867">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B9B7010C-CE2B-C360-B5C9-8FB399963B0B}"/>
              </a:ext>
            </a:extLst>
          </p:cNvPr>
          <p:cNvPicPr>
            <a:picLocks noChangeAspect="1"/>
          </p:cNvPicPr>
          <p:nvPr/>
        </p:nvPicPr>
        <p:blipFill>
          <a:blip r:embed="rId2"/>
          <a:stretch>
            <a:fillRect/>
          </a:stretch>
        </p:blipFill>
        <p:spPr>
          <a:xfrm>
            <a:off x="4075802" y="831908"/>
            <a:ext cx="4037348" cy="3639508"/>
          </a:xfrm>
          <a:prstGeom prst="rect">
            <a:avLst/>
          </a:prstGeom>
        </p:spPr>
      </p:pic>
      <p:sp>
        <p:nvSpPr>
          <p:cNvPr id="3" name="Subtítulo 2">
            <a:extLst>
              <a:ext uri="{FF2B5EF4-FFF2-40B4-BE49-F238E27FC236}">
                <a16:creationId xmlns:a16="http://schemas.microsoft.com/office/drawing/2014/main" id="{3CD4A054-8611-7049-2155-5725E8CAACC5}"/>
              </a:ext>
            </a:extLst>
          </p:cNvPr>
          <p:cNvSpPr>
            <a:spLocks noGrp="1"/>
          </p:cNvSpPr>
          <p:nvPr>
            <p:ph type="subTitle" idx="1"/>
          </p:nvPr>
        </p:nvSpPr>
        <p:spPr/>
        <p:txBody>
          <a:bodyPr>
            <a:normAutofit fontScale="92500" lnSpcReduction="10000"/>
          </a:bodyPr>
          <a:lstStyle/>
          <a:p>
            <a:pPr algn="ctr"/>
            <a:r>
              <a:rPr lang="es-ES" sz="4400" b="1" dirty="0" err="1">
                <a:solidFill>
                  <a:schemeClr val="tx1"/>
                </a:solidFill>
                <a:latin typeface="Berlin Sans FB Demi" panose="020E0802020502020306" pitchFamily="34" charset="0"/>
              </a:rPr>
              <a:t>SecondNote</a:t>
            </a:r>
            <a:endParaRPr lang="es-ES" sz="4400" dirty="0">
              <a:solidFill>
                <a:schemeClr val="tx1"/>
              </a:solidFill>
              <a:latin typeface="Berlin Sans FB Demi" panose="020E0802020502020306" pitchFamily="34" charset="0"/>
            </a:endParaRPr>
          </a:p>
          <a:p>
            <a:pPr algn="ctr"/>
            <a:r>
              <a:rPr lang="es-ES" sz="1800" b="1" dirty="0" err="1">
                <a:solidFill>
                  <a:schemeClr val="tx2"/>
                </a:solidFill>
                <a:latin typeface="Bahnschrift SemiBold" panose="020B0502040204020203" pitchFamily="34" charset="0"/>
              </a:rPr>
              <a:t>Khalid</a:t>
            </a:r>
            <a:r>
              <a:rPr lang="es-ES" sz="1800" b="1" dirty="0">
                <a:solidFill>
                  <a:schemeClr val="tx2"/>
                </a:solidFill>
                <a:latin typeface="Bahnschrift SemiBold" panose="020B0502040204020203" pitchFamily="34" charset="0"/>
              </a:rPr>
              <a:t> el </a:t>
            </a:r>
            <a:r>
              <a:rPr lang="es-ES" sz="1800" b="1" dirty="0" err="1">
                <a:solidFill>
                  <a:schemeClr val="tx2"/>
                </a:solidFill>
                <a:latin typeface="Bahnschrift SemiBold" panose="020B0502040204020203" pitchFamily="34" charset="0"/>
              </a:rPr>
              <a:t>Khiraoui</a:t>
            </a:r>
            <a:r>
              <a:rPr lang="es-ES" sz="1800" b="1" dirty="0">
                <a:solidFill>
                  <a:schemeClr val="tx2"/>
                </a:solidFill>
                <a:latin typeface="Bahnschrift SemiBold" panose="020B0502040204020203" pitchFamily="34" charset="0"/>
              </a:rPr>
              <a:t> (líder)</a:t>
            </a:r>
            <a:r>
              <a:rPr lang="es-ES" sz="1800" b="1" dirty="0">
                <a:solidFill>
                  <a:schemeClr val="tx1">
                    <a:lumMod val="65000"/>
                  </a:schemeClr>
                </a:solidFill>
                <a:latin typeface="Bahnschrift SemiBold" panose="020B0502040204020203" pitchFamily="34" charset="0"/>
              </a:rPr>
              <a:t>, </a:t>
            </a:r>
            <a:r>
              <a:rPr lang="es-ES" sz="1800" dirty="0">
                <a:latin typeface="Bahnschrift SemiBold" panose="020B0502040204020203" pitchFamily="34" charset="0"/>
              </a:rPr>
              <a:t>Alejandro Gómez Amaro, Jaime Campos Rodríguez</a:t>
            </a:r>
          </a:p>
          <a:p>
            <a:pPr algn="ctr"/>
            <a:r>
              <a:rPr lang="es-ES" sz="1500" dirty="0">
                <a:latin typeface="Bahnschrift SemiBold SemiConden" panose="020B0502040204020203" pitchFamily="34" charset="0"/>
              </a:rPr>
              <a:t>Plan de Empresa G1M1W7</a:t>
            </a:r>
          </a:p>
          <a:p>
            <a:pPr algn="ctr"/>
            <a:endParaRPr lang="es-ES" sz="1800" dirty="0">
              <a:latin typeface="Berlin Sans FB Demi" panose="020E0802020502020306" pitchFamily="34" charset="0"/>
            </a:endParaRPr>
          </a:p>
        </p:txBody>
      </p:sp>
    </p:spTree>
    <p:extLst>
      <p:ext uri="{BB962C8B-B14F-4D97-AF65-F5344CB8AC3E}">
        <p14:creationId xmlns:p14="http://schemas.microsoft.com/office/powerpoint/2010/main" val="2719002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Distribución y promoción</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7" y="2017713"/>
            <a:ext cx="7215504" cy="3906837"/>
          </a:xfrm>
        </p:spPr>
        <p:txBody>
          <a:bodyPr>
            <a:normAutofit fontScale="92500"/>
          </a:bodyPr>
          <a:lstStyle/>
          <a:p>
            <a:pPr algn="just">
              <a:lnSpc>
                <a:spcPct val="150000"/>
              </a:lnSpc>
            </a:pPr>
            <a:r>
              <a:rPr lang="es-ES" sz="1800" dirty="0">
                <a:solidFill>
                  <a:schemeClr val="tx1">
                    <a:lumMod val="65000"/>
                  </a:schemeClr>
                </a:solidFill>
                <a:latin typeface="Bahnschrift SemiBold SemiConden" panose="020B0502040204020203" pitchFamily="34" charset="0"/>
              </a:rPr>
              <a:t>Dadas las características de nuestro servicio, la distribución será exclusivamente a través de Internet, al requerir nuestra plataforma de conexión a la red.</a:t>
            </a:r>
          </a:p>
          <a:p>
            <a:pPr algn="just">
              <a:lnSpc>
                <a:spcPct val="150000"/>
              </a:lnSpc>
            </a:pPr>
            <a:r>
              <a:rPr lang="es-ES" sz="1800" dirty="0">
                <a:solidFill>
                  <a:schemeClr val="tx1">
                    <a:lumMod val="65000"/>
                  </a:schemeClr>
                </a:solidFill>
                <a:latin typeface="Bahnschrift SemiBold SemiConden" panose="020B0502040204020203" pitchFamily="34" charset="0"/>
              </a:rPr>
              <a:t>La promoción de ventas será limitada, dada nuestra primera situación marginal. Nuestra principal publicidad serán los propios artistas, que construirán nuestra imagen como una empresa que les ofrece acuerdos justos. Los artistas atraerán a sus fans a la plataforma, aumentando el número de usuarios con el número de acuerdos. La combinación de cercanía con los artistas y la política de precios, junto con campañas de publicidad que realcen estos valores, será lo que haga que la empresa sobresalga respecto al resto.</a:t>
            </a: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pic>
        <p:nvPicPr>
          <p:cNvPr id="4" name="Imagen 3">
            <a:extLst>
              <a:ext uri="{FF2B5EF4-FFF2-40B4-BE49-F238E27FC236}">
                <a16:creationId xmlns:a16="http://schemas.microsoft.com/office/drawing/2014/main" id="{64F97AF1-C3C7-EBFD-1444-1A75F301F10B}"/>
              </a:ext>
            </a:extLst>
          </p:cNvPr>
          <p:cNvPicPr>
            <a:picLocks noChangeAspect="1"/>
          </p:cNvPicPr>
          <p:nvPr/>
        </p:nvPicPr>
        <p:blipFill>
          <a:blip r:embed="rId2"/>
          <a:stretch>
            <a:fillRect/>
          </a:stretch>
        </p:blipFill>
        <p:spPr>
          <a:xfrm>
            <a:off x="7835974" y="2017714"/>
            <a:ext cx="3894851" cy="3906836"/>
          </a:xfrm>
          <a:prstGeom prst="rect">
            <a:avLst/>
          </a:prstGeom>
        </p:spPr>
      </p:pic>
    </p:spTree>
    <p:extLst>
      <p:ext uri="{BB962C8B-B14F-4D97-AF65-F5344CB8AC3E}">
        <p14:creationId xmlns:p14="http://schemas.microsoft.com/office/powerpoint/2010/main" val="920368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Plan Operativo</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6" y="2017713"/>
            <a:ext cx="7225443" cy="3906837"/>
          </a:xfrm>
        </p:spPr>
        <p:txBody>
          <a:bodyPr>
            <a:normAutofit/>
          </a:bodyPr>
          <a:lstStyle/>
          <a:p>
            <a:pPr algn="just">
              <a:lnSpc>
                <a:spcPct val="110000"/>
              </a:lnSpc>
            </a:pPr>
            <a:r>
              <a:rPr lang="es-ES" sz="1800" dirty="0">
                <a:solidFill>
                  <a:schemeClr val="tx1">
                    <a:lumMod val="65000"/>
                  </a:schemeClr>
                </a:solidFill>
                <a:latin typeface="Bahnschrift SemiBold SemiConden" panose="020B0502040204020203" pitchFamily="34" charset="0"/>
              </a:rPr>
              <a:t>El modelo de servicio de la empresa se desarrolla en los siguientes apartados:</a:t>
            </a:r>
          </a:p>
          <a:p>
            <a:pPr algn="just">
              <a:lnSpc>
                <a:spcPct val="110000"/>
              </a:lnSpc>
            </a:pPr>
            <a:r>
              <a:rPr lang="es-ES" sz="1800" dirty="0">
                <a:solidFill>
                  <a:schemeClr val="tx1">
                    <a:lumMod val="65000"/>
                  </a:schemeClr>
                </a:solidFill>
                <a:latin typeface="Bahnschrift SemiBold SemiConden" panose="020B0502040204020203" pitchFamily="34" charset="0"/>
              </a:rPr>
              <a:t>- Adquisición de contenido (licencias y acuerdos)</a:t>
            </a:r>
          </a:p>
          <a:p>
            <a:pPr algn="just">
              <a:lnSpc>
                <a:spcPct val="110000"/>
              </a:lnSpc>
            </a:pPr>
            <a:r>
              <a:rPr lang="es-ES" sz="1800" dirty="0">
                <a:solidFill>
                  <a:schemeClr val="tx1">
                    <a:lumMod val="65000"/>
                  </a:schemeClr>
                </a:solidFill>
                <a:latin typeface="Bahnschrift SemiBold SemiConden" panose="020B0502040204020203" pitchFamily="34" charset="0"/>
              </a:rPr>
              <a:t>- Almacenamiento y catalogación</a:t>
            </a:r>
          </a:p>
          <a:p>
            <a:pPr algn="just">
              <a:lnSpc>
                <a:spcPct val="110000"/>
              </a:lnSpc>
            </a:pPr>
            <a:r>
              <a:rPr lang="es-ES" sz="1800" dirty="0">
                <a:solidFill>
                  <a:schemeClr val="tx1">
                    <a:lumMod val="65000"/>
                  </a:schemeClr>
                </a:solidFill>
                <a:latin typeface="Bahnschrift SemiBold SemiConden" panose="020B0502040204020203" pitchFamily="34" charset="0"/>
              </a:rPr>
              <a:t>- Desarrollo y mejora de la plataforma</a:t>
            </a:r>
          </a:p>
          <a:p>
            <a:pPr algn="just">
              <a:lnSpc>
                <a:spcPct val="110000"/>
              </a:lnSpc>
            </a:pPr>
            <a:r>
              <a:rPr lang="es-ES" sz="1800" dirty="0">
                <a:solidFill>
                  <a:schemeClr val="tx1">
                    <a:lumMod val="65000"/>
                  </a:schemeClr>
                </a:solidFill>
                <a:latin typeface="Bahnschrift SemiBold SemiConden" panose="020B0502040204020203" pitchFamily="34" charset="0"/>
              </a:rPr>
              <a:t>- Recomendación y personalización mediante algoritmos</a:t>
            </a:r>
          </a:p>
          <a:p>
            <a:pPr algn="just">
              <a:lnSpc>
                <a:spcPct val="110000"/>
              </a:lnSpc>
            </a:pPr>
            <a:r>
              <a:rPr lang="es-ES" sz="1800" dirty="0">
                <a:solidFill>
                  <a:schemeClr val="tx1">
                    <a:lumMod val="65000"/>
                  </a:schemeClr>
                </a:solidFill>
                <a:latin typeface="Bahnschrift SemiBold SemiConden" panose="020B0502040204020203" pitchFamily="34" charset="0"/>
              </a:rPr>
              <a:t>- Transmisión y reproducción</a:t>
            </a:r>
          </a:p>
          <a:p>
            <a:pPr algn="just">
              <a:lnSpc>
                <a:spcPct val="110000"/>
              </a:lnSpc>
            </a:pPr>
            <a:r>
              <a:rPr lang="es-ES" sz="1800" dirty="0">
                <a:solidFill>
                  <a:schemeClr val="tx1">
                    <a:lumMod val="65000"/>
                  </a:schemeClr>
                </a:solidFill>
                <a:latin typeface="Bahnschrift SemiBold SemiConden" panose="020B0502040204020203" pitchFamily="34" charset="0"/>
              </a:rPr>
              <a:t>- Publicidad y modelos de suscripción (modelo </a:t>
            </a:r>
            <a:r>
              <a:rPr lang="es-ES" sz="1800" dirty="0" err="1">
                <a:solidFill>
                  <a:schemeClr val="tx1">
                    <a:lumMod val="65000"/>
                  </a:schemeClr>
                </a:solidFill>
                <a:latin typeface="Bahnschrift SemiBold SemiConden" panose="020B0502040204020203" pitchFamily="34" charset="0"/>
              </a:rPr>
              <a:t>freemium</a:t>
            </a:r>
            <a:r>
              <a:rPr lang="es-ES" sz="1800" dirty="0">
                <a:solidFill>
                  <a:schemeClr val="tx1">
                    <a:lumMod val="65000"/>
                  </a:schemeClr>
                </a:solidFill>
                <a:latin typeface="Bahnschrift SemiBold SemiConden" panose="020B0502040204020203" pitchFamily="34" charset="0"/>
              </a:rPr>
              <a:t>)</a:t>
            </a:r>
          </a:p>
          <a:p>
            <a:pPr algn="just">
              <a:lnSpc>
                <a:spcPct val="110000"/>
              </a:lnSpc>
            </a:pPr>
            <a:r>
              <a:rPr lang="es-ES" sz="1800" dirty="0">
                <a:solidFill>
                  <a:schemeClr val="tx1">
                    <a:lumMod val="65000"/>
                  </a:schemeClr>
                </a:solidFill>
                <a:latin typeface="Bahnschrift SemiBold SemiConden" panose="020B0502040204020203" pitchFamily="34" charset="0"/>
              </a:rPr>
              <a:t>- Actualizaciones y continuo mantenimiento</a:t>
            </a:r>
          </a:p>
          <a:p>
            <a:pPr algn="just">
              <a:lnSpc>
                <a:spcPct val="110000"/>
              </a:lnSpc>
            </a:pPr>
            <a:r>
              <a:rPr lang="es-ES" sz="1800" dirty="0">
                <a:solidFill>
                  <a:schemeClr val="tx1">
                    <a:lumMod val="65000"/>
                  </a:schemeClr>
                </a:solidFill>
                <a:latin typeface="Bahnschrift SemiBold SemiConden" panose="020B0502040204020203" pitchFamily="34" charset="0"/>
              </a:rPr>
              <a:t>- Colaboraciones y contenido exclusivo</a:t>
            </a: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pic>
        <p:nvPicPr>
          <p:cNvPr id="5" name="Imagen 4">
            <a:extLst>
              <a:ext uri="{FF2B5EF4-FFF2-40B4-BE49-F238E27FC236}">
                <a16:creationId xmlns:a16="http://schemas.microsoft.com/office/drawing/2014/main" id="{38E3CB91-453D-313B-307E-328AA064CE83}"/>
              </a:ext>
            </a:extLst>
          </p:cNvPr>
          <p:cNvPicPr>
            <a:picLocks noChangeAspect="1"/>
          </p:cNvPicPr>
          <p:nvPr/>
        </p:nvPicPr>
        <p:blipFill>
          <a:blip r:embed="rId2"/>
          <a:stretch>
            <a:fillRect/>
          </a:stretch>
        </p:blipFill>
        <p:spPr>
          <a:xfrm>
            <a:off x="8280190" y="2017713"/>
            <a:ext cx="3450635" cy="1731414"/>
          </a:xfrm>
          <a:prstGeom prst="rect">
            <a:avLst/>
          </a:prstGeom>
        </p:spPr>
      </p:pic>
      <p:pic>
        <p:nvPicPr>
          <p:cNvPr id="7" name="Imagen 6">
            <a:extLst>
              <a:ext uri="{FF2B5EF4-FFF2-40B4-BE49-F238E27FC236}">
                <a16:creationId xmlns:a16="http://schemas.microsoft.com/office/drawing/2014/main" id="{F968C865-6C9A-C973-2FA9-695CB8FC6F1A}"/>
              </a:ext>
            </a:extLst>
          </p:cNvPr>
          <p:cNvPicPr>
            <a:picLocks noChangeAspect="1"/>
          </p:cNvPicPr>
          <p:nvPr/>
        </p:nvPicPr>
        <p:blipFill>
          <a:blip r:embed="rId3"/>
          <a:stretch>
            <a:fillRect/>
          </a:stretch>
        </p:blipFill>
        <p:spPr>
          <a:xfrm>
            <a:off x="6246312" y="3325488"/>
            <a:ext cx="3450635" cy="1731414"/>
          </a:xfrm>
          <a:prstGeom prst="rect">
            <a:avLst/>
          </a:prstGeom>
        </p:spPr>
      </p:pic>
      <p:pic>
        <p:nvPicPr>
          <p:cNvPr id="6" name="Imagen 5">
            <a:extLst>
              <a:ext uri="{FF2B5EF4-FFF2-40B4-BE49-F238E27FC236}">
                <a16:creationId xmlns:a16="http://schemas.microsoft.com/office/drawing/2014/main" id="{271E6C2B-03D9-DF4C-B7FB-0D766A38024D}"/>
              </a:ext>
            </a:extLst>
          </p:cNvPr>
          <p:cNvPicPr>
            <a:picLocks noChangeAspect="1"/>
          </p:cNvPicPr>
          <p:nvPr/>
        </p:nvPicPr>
        <p:blipFill>
          <a:blip r:embed="rId4"/>
          <a:stretch>
            <a:fillRect/>
          </a:stretch>
        </p:blipFill>
        <p:spPr>
          <a:xfrm>
            <a:off x="8280190" y="4199232"/>
            <a:ext cx="3450635" cy="1725318"/>
          </a:xfrm>
          <a:prstGeom prst="rect">
            <a:avLst/>
          </a:prstGeom>
        </p:spPr>
      </p:pic>
    </p:spTree>
    <p:extLst>
      <p:ext uri="{BB962C8B-B14F-4D97-AF65-F5344CB8AC3E}">
        <p14:creationId xmlns:p14="http://schemas.microsoft.com/office/powerpoint/2010/main" val="19319179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Roles de trabajo</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6" y="2017713"/>
            <a:ext cx="11293199" cy="884513"/>
          </a:xfrm>
        </p:spPr>
        <p:txBody>
          <a:bodyPr>
            <a:normAutofit/>
          </a:bodyPr>
          <a:lstStyle/>
          <a:p>
            <a:pPr algn="just">
              <a:lnSpc>
                <a:spcPct val="150000"/>
              </a:lnSpc>
            </a:pPr>
            <a:r>
              <a:rPr lang="es-ES" sz="2000" dirty="0">
                <a:solidFill>
                  <a:schemeClr val="tx1">
                    <a:lumMod val="65000"/>
                  </a:schemeClr>
                </a:solidFill>
                <a:latin typeface="Bahnschrift SemiBold SemiConden" panose="020B0502040204020203" pitchFamily="34" charset="0"/>
              </a:rPr>
              <a:t>En la empresa habrá diferentes tipos de trabajadores; sin embargo, al ser sólo tres personas, cada uno ejercerá más de un rol, que pueden cambiar con el paso del tiempo.</a:t>
            </a: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graphicFrame>
        <p:nvGraphicFramePr>
          <p:cNvPr id="5" name="Tabla 4">
            <a:extLst>
              <a:ext uri="{FF2B5EF4-FFF2-40B4-BE49-F238E27FC236}">
                <a16:creationId xmlns:a16="http://schemas.microsoft.com/office/drawing/2014/main" id="{2496CCFA-AB76-35FF-FC56-BEF060AEFF9F}"/>
              </a:ext>
            </a:extLst>
          </p:cNvPr>
          <p:cNvGraphicFramePr>
            <a:graphicFrameLocks noGrp="1"/>
          </p:cNvGraphicFramePr>
          <p:nvPr>
            <p:extLst>
              <p:ext uri="{D42A27DB-BD31-4B8C-83A1-F6EECF244321}">
                <p14:modId xmlns:p14="http://schemas.microsoft.com/office/powerpoint/2010/main" val="1219871327"/>
              </p:ext>
            </p:extLst>
          </p:nvPr>
        </p:nvGraphicFramePr>
        <p:xfrm>
          <a:off x="395817" y="3078750"/>
          <a:ext cx="11335008" cy="3142030"/>
        </p:xfrm>
        <a:graphic>
          <a:graphicData uri="http://schemas.openxmlformats.org/drawingml/2006/table">
            <a:tbl>
              <a:tblPr firstRow="1" bandRow="1">
                <a:tableStyleId>{5C22544A-7EE6-4342-B048-85BDC9FD1C3A}</a:tableStyleId>
              </a:tblPr>
              <a:tblGrid>
                <a:gridCol w="3480990">
                  <a:extLst>
                    <a:ext uri="{9D8B030D-6E8A-4147-A177-3AD203B41FA5}">
                      <a16:colId xmlns:a16="http://schemas.microsoft.com/office/drawing/2014/main" val="447817329"/>
                    </a:ext>
                  </a:extLst>
                </a:gridCol>
                <a:gridCol w="7854018">
                  <a:extLst>
                    <a:ext uri="{9D8B030D-6E8A-4147-A177-3AD203B41FA5}">
                      <a16:colId xmlns:a16="http://schemas.microsoft.com/office/drawing/2014/main" val="1992428610"/>
                    </a:ext>
                  </a:extLst>
                </a:gridCol>
              </a:tblGrid>
              <a:tr h="549158">
                <a:tc>
                  <a:txBody>
                    <a:bodyPr/>
                    <a:lstStyle/>
                    <a:p>
                      <a:pPr algn="ctr" fontAlgn="base"/>
                      <a:r>
                        <a:rPr lang="es-ES" sz="2000" b="1" i="0" dirty="0">
                          <a:solidFill>
                            <a:srgbClr val="FFFFFF"/>
                          </a:solidFill>
                          <a:effectLst/>
                          <a:latin typeface="Bahnschrift SemiBold" panose="020B0502040204020203" pitchFamily="34" charset="0"/>
                        </a:rPr>
                        <a:t>Desarrollador</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tc>
                  <a:txBody>
                    <a:bodyPr/>
                    <a:lstStyle/>
                    <a:p>
                      <a:pPr algn="ctr" fontAlgn="base"/>
                      <a:r>
                        <a:rPr lang="es-ES" sz="2000" b="0" i="0" dirty="0">
                          <a:solidFill>
                            <a:srgbClr val="FFFFFF"/>
                          </a:solidFill>
                          <a:effectLst/>
                          <a:latin typeface="Bahnschrift SemiBold SemiConden" panose="020B0502040204020203" pitchFamily="34" charset="0"/>
                        </a:rPr>
                        <a:t>Crea la interfaz del servicio.</a:t>
                      </a:r>
                      <a:endParaRPr lang="es-ES" sz="2000" b="1" i="0" dirty="0">
                        <a:solidFill>
                          <a:srgbClr val="FFFFFF"/>
                        </a:solidFill>
                        <a:effectLst/>
                        <a:latin typeface="Bahnschrift SemiBold SemiConden" panose="020B0502040204020203" pitchFamily="34" charset="0"/>
                      </a:endParaRP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274557"/>
                    </a:solidFill>
                  </a:tcPr>
                </a:tc>
                <a:extLst>
                  <a:ext uri="{0D108BD9-81ED-4DB2-BD59-A6C34878D82A}">
                    <a16:rowId xmlns:a16="http://schemas.microsoft.com/office/drawing/2014/main" val="3625242944"/>
                  </a:ext>
                </a:extLst>
              </a:tr>
              <a:tr h="549158">
                <a:tc>
                  <a:txBody>
                    <a:bodyPr/>
                    <a:lstStyle/>
                    <a:p>
                      <a:pPr algn="ctr" fontAlgn="base"/>
                      <a:r>
                        <a:rPr lang="es-ES" sz="2000" b="1" i="0" dirty="0">
                          <a:solidFill>
                            <a:srgbClr val="FFFFFF"/>
                          </a:solidFill>
                          <a:effectLst/>
                          <a:latin typeface="Bahnschrift SemiBold" panose="020B0502040204020203" pitchFamily="34" charset="0"/>
                        </a:rPr>
                        <a:t>Abogado</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274557"/>
                    </a:solidFill>
                  </a:tcPr>
                </a:tc>
                <a:tc>
                  <a:txBody>
                    <a:bodyPr/>
                    <a:lstStyle/>
                    <a:p>
                      <a:pPr algn="ctr" fontAlgn="base"/>
                      <a:r>
                        <a:rPr lang="es-ES" sz="2000" i="0" dirty="0">
                          <a:solidFill>
                            <a:srgbClr val="FFFFFF"/>
                          </a:solidFill>
                          <a:effectLst/>
                          <a:latin typeface="Bahnschrift SemiBold SemiConden" panose="020B0502040204020203" pitchFamily="34" charset="0"/>
                        </a:rPr>
                        <a:t>Protege a los artistas en los acuerdos, si hubiese. </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3452361604"/>
                  </a:ext>
                </a:extLst>
              </a:tr>
              <a:tr h="549158">
                <a:tc>
                  <a:txBody>
                    <a:bodyPr/>
                    <a:lstStyle/>
                    <a:p>
                      <a:pPr algn="ctr" fontAlgn="base"/>
                      <a:r>
                        <a:rPr lang="es-ES" sz="2000" b="1" i="0" dirty="0">
                          <a:solidFill>
                            <a:srgbClr val="FFFFFF"/>
                          </a:solidFill>
                          <a:effectLst/>
                          <a:latin typeface="Bahnschrift SemiBold" panose="020B0502040204020203" pitchFamily="34" charset="0"/>
                        </a:rPr>
                        <a:t>Diseñador gráfico</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tc>
                  <a:txBody>
                    <a:bodyPr/>
                    <a:lstStyle/>
                    <a:p>
                      <a:pPr algn="ctr" fontAlgn="base"/>
                      <a:r>
                        <a:rPr lang="es-ES" sz="2000" i="0" dirty="0">
                          <a:solidFill>
                            <a:srgbClr val="FFFFFF"/>
                          </a:solidFill>
                          <a:effectLst/>
                          <a:latin typeface="Bahnschrift SemiBold SemiConden" panose="020B0502040204020203" pitchFamily="34" charset="0"/>
                        </a:rPr>
                        <a:t>Crea arte promocional, como portadas de álbumes.</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274557"/>
                    </a:solidFill>
                  </a:tcPr>
                </a:tc>
                <a:extLst>
                  <a:ext uri="{0D108BD9-81ED-4DB2-BD59-A6C34878D82A}">
                    <a16:rowId xmlns:a16="http://schemas.microsoft.com/office/drawing/2014/main" val="965245253"/>
                  </a:ext>
                </a:extLst>
              </a:tr>
              <a:tr h="549158">
                <a:tc>
                  <a:txBody>
                    <a:bodyPr/>
                    <a:lstStyle/>
                    <a:p>
                      <a:pPr algn="ctr" fontAlgn="base"/>
                      <a:r>
                        <a:rPr lang="es-ES" sz="2000" b="1" i="0" dirty="0">
                          <a:solidFill>
                            <a:srgbClr val="FFFFFF"/>
                          </a:solidFill>
                          <a:effectLst/>
                          <a:latin typeface="Bahnschrift SemiBold" panose="020B0502040204020203" pitchFamily="34" charset="0"/>
                        </a:rPr>
                        <a:t>Ingeniero de sonido</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274557"/>
                    </a:solidFill>
                  </a:tcPr>
                </a:tc>
                <a:tc>
                  <a:txBody>
                    <a:bodyPr/>
                    <a:lstStyle/>
                    <a:p>
                      <a:pPr algn="ctr" fontAlgn="auto"/>
                      <a:r>
                        <a:rPr lang="es-ES" sz="2000" i="0" dirty="0">
                          <a:solidFill>
                            <a:srgbClr val="FFFFFF"/>
                          </a:solidFill>
                          <a:effectLst/>
                          <a:latin typeface="Bahnschrift SemiBold SemiConden" panose="020B0502040204020203" pitchFamily="34" charset="0"/>
                        </a:rPr>
                        <a:t>Manipula y mejora la calidad de las pistas grabadas.</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1577515347"/>
                  </a:ext>
                </a:extLst>
              </a:tr>
              <a:tr h="549158">
                <a:tc>
                  <a:txBody>
                    <a:bodyPr/>
                    <a:lstStyle/>
                    <a:p>
                      <a:pPr algn="ctr" fontAlgn="base"/>
                      <a:r>
                        <a:rPr lang="es-ES" sz="2000" b="1" i="0" dirty="0">
                          <a:solidFill>
                            <a:srgbClr val="FFFFFF"/>
                          </a:solidFill>
                          <a:effectLst/>
                          <a:latin typeface="Bahnschrift SemiBold" panose="020B0502040204020203" pitchFamily="34" charset="0"/>
                        </a:rPr>
                        <a:t>Técnico de audio</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tc>
                  <a:txBody>
                    <a:bodyPr/>
                    <a:lstStyle/>
                    <a:p>
                      <a:pPr algn="ctr" fontAlgn="auto"/>
                      <a:r>
                        <a:rPr lang="es-ES" sz="2000" i="0" dirty="0">
                          <a:solidFill>
                            <a:srgbClr val="FFFFFF"/>
                          </a:solidFill>
                          <a:effectLst/>
                          <a:latin typeface="Bahnschrift SemiBold SemiConden" panose="020B0502040204020203" pitchFamily="34" charset="0"/>
                        </a:rPr>
                        <a:t>Prepara el material necesario para la grabación.</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274557"/>
                    </a:solidFill>
                  </a:tcPr>
                </a:tc>
                <a:extLst>
                  <a:ext uri="{0D108BD9-81ED-4DB2-BD59-A6C34878D82A}">
                    <a16:rowId xmlns:a16="http://schemas.microsoft.com/office/drawing/2014/main" val="1808675098"/>
                  </a:ext>
                </a:extLst>
              </a:tr>
              <a:tr h="0">
                <a:tc>
                  <a:txBody>
                    <a:bodyPr/>
                    <a:lstStyle/>
                    <a:p>
                      <a:pPr algn="ctr" fontAlgn="base"/>
                      <a:r>
                        <a:rPr lang="es-ES" sz="2000" b="1" i="0" dirty="0">
                          <a:solidFill>
                            <a:srgbClr val="FFFFFF"/>
                          </a:solidFill>
                          <a:effectLst/>
                          <a:latin typeface="Bahnschrift SemiBold" panose="020B0502040204020203" pitchFamily="34" charset="0"/>
                        </a:rPr>
                        <a:t>Contable</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274557"/>
                    </a:solidFill>
                  </a:tcPr>
                </a:tc>
                <a:tc>
                  <a:txBody>
                    <a:bodyPr/>
                    <a:lstStyle/>
                    <a:p>
                      <a:pPr algn="ctr" fontAlgn="auto"/>
                      <a:r>
                        <a:rPr lang="es-ES" sz="2000" i="0" dirty="0">
                          <a:solidFill>
                            <a:srgbClr val="FFFFFF"/>
                          </a:solidFill>
                          <a:effectLst/>
                          <a:latin typeface="Bahnschrift SemiBold SemiConden" panose="020B0502040204020203" pitchFamily="34" charset="0"/>
                        </a:rPr>
                        <a:t>Responsable de los registros financieros.</a:t>
                      </a:r>
                    </a:p>
                  </a:txBody>
                  <a:tcPr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459677323"/>
                  </a:ext>
                </a:extLst>
              </a:tr>
            </a:tbl>
          </a:graphicData>
        </a:graphic>
      </p:graphicFrame>
    </p:spTree>
    <p:extLst>
      <p:ext uri="{BB962C8B-B14F-4D97-AF65-F5344CB8AC3E}">
        <p14:creationId xmlns:p14="http://schemas.microsoft.com/office/powerpoint/2010/main" val="28168564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Localización</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7" y="2017713"/>
            <a:ext cx="5774330" cy="3906837"/>
          </a:xfrm>
        </p:spPr>
        <p:txBody>
          <a:bodyPr>
            <a:normAutofit/>
          </a:bodyPr>
          <a:lstStyle/>
          <a:p>
            <a:pPr algn="just">
              <a:lnSpc>
                <a:spcPct val="150000"/>
              </a:lnSpc>
            </a:pPr>
            <a:r>
              <a:rPr lang="es-ES" sz="2200" dirty="0">
                <a:solidFill>
                  <a:schemeClr val="tx1">
                    <a:lumMod val="65000"/>
                  </a:schemeClr>
                </a:solidFill>
                <a:latin typeface="Bahnschrift SemiBold SemiConden" panose="020B0502040204020203" pitchFamily="34" charset="0"/>
              </a:rPr>
              <a:t>Nuestra empresa estará situada en la calle Cañada Real Mestas, 27, código postal 14005, Córdoba.</a:t>
            </a:r>
          </a:p>
          <a:p>
            <a:pPr algn="just">
              <a:lnSpc>
                <a:spcPct val="150000"/>
              </a:lnSpc>
            </a:pPr>
            <a:endParaRPr lang="es-ES" sz="2200" dirty="0">
              <a:solidFill>
                <a:schemeClr val="tx1">
                  <a:lumMod val="65000"/>
                </a:schemeClr>
              </a:solidFill>
              <a:latin typeface="Bahnschrift SemiBold SemiConden" panose="020B0502040204020203" pitchFamily="34" charset="0"/>
            </a:endParaRPr>
          </a:p>
          <a:p>
            <a:pPr algn="just">
              <a:lnSpc>
                <a:spcPct val="150000"/>
              </a:lnSpc>
            </a:pPr>
            <a:r>
              <a:rPr lang="es-ES" sz="2200" dirty="0">
                <a:solidFill>
                  <a:schemeClr val="tx1">
                    <a:lumMod val="65000"/>
                  </a:schemeClr>
                </a:solidFill>
                <a:latin typeface="Bahnschrift SemiBold SemiConden" panose="020B0502040204020203" pitchFamily="34" charset="0"/>
              </a:rPr>
              <a:t>La operatividad será nacional en primera instancia, pudiéndose ampliar fuera de nuestras fronteras en un futuro.</a:t>
            </a:r>
          </a:p>
          <a:p>
            <a:pPr algn="just">
              <a:lnSpc>
                <a:spcPct val="150000"/>
              </a:lnSpc>
            </a:pPr>
            <a:endParaRPr lang="es-ES" sz="2200" dirty="0">
              <a:solidFill>
                <a:schemeClr val="tx1">
                  <a:lumMod val="65000"/>
                </a:schemeClr>
              </a:solidFill>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pic>
        <p:nvPicPr>
          <p:cNvPr id="5" name="Imagen 4">
            <a:extLst>
              <a:ext uri="{FF2B5EF4-FFF2-40B4-BE49-F238E27FC236}">
                <a16:creationId xmlns:a16="http://schemas.microsoft.com/office/drawing/2014/main" id="{BA847939-BB56-1B19-9ADE-08306C83E7E1}"/>
              </a:ext>
            </a:extLst>
          </p:cNvPr>
          <p:cNvPicPr>
            <a:picLocks noChangeAspect="1"/>
          </p:cNvPicPr>
          <p:nvPr/>
        </p:nvPicPr>
        <p:blipFill>
          <a:blip r:embed="rId2"/>
          <a:stretch>
            <a:fillRect/>
          </a:stretch>
        </p:blipFill>
        <p:spPr>
          <a:xfrm>
            <a:off x="6867939" y="2017713"/>
            <a:ext cx="4862886" cy="3902608"/>
          </a:xfrm>
          <a:prstGeom prst="rect">
            <a:avLst/>
          </a:prstGeom>
        </p:spPr>
      </p:pic>
    </p:spTree>
    <p:extLst>
      <p:ext uri="{BB962C8B-B14F-4D97-AF65-F5344CB8AC3E}">
        <p14:creationId xmlns:p14="http://schemas.microsoft.com/office/powerpoint/2010/main" val="1248752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Proveedores</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7" y="2017714"/>
            <a:ext cx="11293198" cy="4228806"/>
          </a:xfrm>
        </p:spPr>
        <p:txBody>
          <a:bodyPr>
            <a:normAutofit fontScale="85000" lnSpcReduction="10000"/>
          </a:bodyPr>
          <a:lstStyle/>
          <a:p>
            <a:pPr algn="just">
              <a:lnSpc>
                <a:spcPct val="150000"/>
              </a:lnSpc>
            </a:pPr>
            <a:r>
              <a:rPr lang="es-ES" sz="2400" dirty="0">
                <a:solidFill>
                  <a:schemeClr val="tx1">
                    <a:lumMod val="65000"/>
                  </a:schemeClr>
                </a:solidFill>
                <a:latin typeface="Bahnschrift SemiBold SemiConden" panose="020B0502040204020203" pitchFamily="34" charset="0"/>
              </a:rPr>
              <a:t>Aparte de las necesidades que pueda tener la empresa antes de su puesta en marcha, como equipamiento de oficina o infraestructura de sonido, el número de proveedores no será elevado. Nuestros proveedores serán:</a:t>
            </a:r>
          </a:p>
          <a:p>
            <a:pPr algn="just">
              <a:lnSpc>
                <a:spcPct val="150000"/>
              </a:lnSpc>
            </a:pPr>
            <a:r>
              <a:rPr lang="es-ES" sz="2400" dirty="0">
                <a:solidFill>
                  <a:schemeClr val="tx1">
                    <a:lumMod val="65000"/>
                  </a:schemeClr>
                </a:solidFill>
                <a:latin typeface="Bahnschrift SemiBold SemiConden" panose="020B0502040204020203" pitchFamily="34" charset="0"/>
              </a:rPr>
              <a:t>- Artistas, cuya música es vital para la existencia                                                                                                    de </a:t>
            </a:r>
            <a:r>
              <a:rPr lang="es-ES" sz="2400" dirty="0" err="1">
                <a:solidFill>
                  <a:schemeClr val="tx1">
                    <a:lumMod val="65000"/>
                  </a:schemeClr>
                </a:solidFill>
                <a:latin typeface="Bahnschrift SemiBold SemiConden" panose="020B0502040204020203" pitchFamily="34" charset="0"/>
              </a:rPr>
              <a:t>de</a:t>
            </a:r>
            <a:r>
              <a:rPr lang="es-ES" sz="2400" dirty="0">
                <a:solidFill>
                  <a:schemeClr val="tx1">
                    <a:lumMod val="65000"/>
                  </a:schemeClr>
                </a:solidFill>
                <a:latin typeface="Bahnschrift SemiBold SemiConden" panose="020B0502040204020203" pitchFamily="34" charset="0"/>
              </a:rPr>
              <a:t> la plataforma.</a:t>
            </a:r>
          </a:p>
          <a:p>
            <a:pPr algn="just">
              <a:lnSpc>
                <a:spcPct val="150000"/>
              </a:lnSpc>
            </a:pPr>
            <a:r>
              <a:rPr lang="es-ES" sz="2400" dirty="0">
                <a:solidFill>
                  <a:schemeClr val="tx1">
                    <a:lumMod val="65000"/>
                  </a:schemeClr>
                </a:solidFill>
                <a:latin typeface="Bahnschrift SemiBold SemiConden" panose="020B0502040204020203" pitchFamily="34" charset="0"/>
              </a:rPr>
              <a:t>- </a:t>
            </a:r>
            <a:r>
              <a:rPr lang="es-ES" sz="2400" dirty="0" err="1">
                <a:solidFill>
                  <a:schemeClr val="tx1">
                    <a:lumMod val="65000"/>
                  </a:schemeClr>
                </a:solidFill>
                <a:latin typeface="Bahnschrift SemiBold SemiConden" panose="020B0502040204020203" pitchFamily="34" charset="0"/>
              </a:rPr>
              <a:t>DJs</a:t>
            </a:r>
            <a:r>
              <a:rPr lang="es-ES" sz="2400" dirty="0">
                <a:solidFill>
                  <a:schemeClr val="tx1">
                    <a:lumMod val="65000"/>
                  </a:schemeClr>
                </a:solidFill>
                <a:latin typeface="Bahnschrift SemiBold SemiConden" panose="020B0502040204020203" pitchFamily="34" charset="0"/>
              </a:rPr>
              <a:t>, para la creación de remixes.</a:t>
            </a:r>
          </a:p>
          <a:p>
            <a:pPr algn="just">
              <a:lnSpc>
                <a:spcPct val="150000"/>
              </a:lnSpc>
            </a:pPr>
            <a:r>
              <a:rPr lang="es-ES" sz="2400" dirty="0">
                <a:solidFill>
                  <a:schemeClr val="tx1">
                    <a:lumMod val="65000"/>
                  </a:schemeClr>
                </a:solidFill>
                <a:latin typeface="Bahnschrift SemiBold SemiConden" panose="020B0502040204020203" pitchFamily="34" charset="0"/>
              </a:rPr>
              <a:t>- Discográficas.</a:t>
            </a:r>
          </a:p>
          <a:p>
            <a:pPr algn="just">
              <a:lnSpc>
                <a:spcPct val="150000"/>
              </a:lnSpc>
            </a:pPr>
            <a:r>
              <a:rPr lang="es-ES" sz="2400" dirty="0">
                <a:solidFill>
                  <a:schemeClr val="tx1">
                    <a:lumMod val="65000"/>
                  </a:schemeClr>
                </a:solidFill>
                <a:latin typeface="Bahnschrift SemiBold SemiConden" panose="020B0502040204020203" pitchFamily="34" charset="0"/>
              </a:rPr>
              <a:t>- Proveedores de Internet y servidores.</a:t>
            </a:r>
          </a:p>
          <a:p>
            <a:pPr algn="just">
              <a:lnSpc>
                <a:spcPct val="150000"/>
              </a:lnSpc>
            </a:pPr>
            <a:r>
              <a:rPr lang="es-ES" sz="2400" dirty="0">
                <a:solidFill>
                  <a:schemeClr val="tx1">
                    <a:lumMod val="65000"/>
                  </a:schemeClr>
                </a:solidFill>
                <a:latin typeface="Bahnschrift SemiBold SemiConden" panose="020B0502040204020203" pitchFamily="34" charset="0"/>
              </a:rPr>
              <a:t>- Empresas de luz y agua.</a:t>
            </a: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pic>
        <p:nvPicPr>
          <p:cNvPr id="4" name="Imagen 3">
            <a:extLst>
              <a:ext uri="{FF2B5EF4-FFF2-40B4-BE49-F238E27FC236}">
                <a16:creationId xmlns:a16="http://schemas.microsoft.com/office/drawing/2014/main" id="{D9C16AB5-3E21-69D0-BB16-DAF3A02677B5}"/>
              </a:ext>
            </a:extLst>
          </p:cNvPr>
          <p:cNvPicPr>
            <a:picLocks noChangeAspect="1"/>
          </p:cNvPicPr>
          <p:nvPr/>
        </p:nvPicPr>
        <p:blipFill>
          <a:blip r:embed="rId2"/>
          <a:stretch>
            <a:fillRect/>
          </a:stretch>
        </p:blipFill>
        <p:spPr>
          <a:xfrm>
            <a:off x="5969824" y="3021496"/>
            <a:ext cx="5761001" cy="3225024"/>
          </a:xfrm>
          <a:prstGeom prst="rect">
            <a:avLst/>
          </a:prstGeom>
        </p:spPr>
      </p:pic>
    </p:spTree>
    <p:extLst>
      <p:ext uri="{BB962C8B-B14F-4D97-AF65-F5344CB8AC3E}">
        <p14:creationId xmlns:p14="http://schemas.microsoft.com/office/powerpoint/2010/main" val="1130886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Organigrama de la empresa</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1020181" y="2336037"/>
            <a:ext cx="2633565" cy="3906837"/>
          </a:xfrm>
        </p:spPr>
        <p:txBody>
          <a:bodyPr>
            <a:normAutofit lnSpcReduction="10000"/>
          </a:bodyPr>
          <a:lstStyle/>
          <a:p>
            <a:pPr algn="ctr">
              <a:lnSpc>
                <a:spcPct val="150000"/>
              </a:lnSpc>
            </a:pPr>
            <a:r>
              <a:rPr lang="es-ES" sz="2000" dirty="0">
                <a:solidFill>
                  <a:schemeClr val="accent1">
                    <a:lumMod val="60000"/>
                    <a:lumOff val="40000"/>
                  </a:schemeClr>
                </a:solidFill>
                <a:latin typeface="Bahnschrift SemiBold SemiConden" panose="020B0502040204020203" pitchFamily="34" charset="0"/>
              </a:rPr>
              <a:t>Equipo financiero</a:t>
            </a:r>
          </a:p>
          <a:p>
            <a:r>
              <a:rPr lang="es-ES" sz="2000" dirty="0">
                <a:latin typeface="Bahnschrift SemiBold SemiConden" panose="020B0502040204020203" pitchFamily="34" charset="0"/>
              </a:rPr>
              <a:t>Encargados de todo el tema económico y operativo de la empresa; la financiación, los estudios de mercado, el estudio de productos y los beneficios que reportaría el mismo.</a:t>
            </a: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sp>
        <p:nvSpPr>
          <p:cNvPr id="7" name="Marcador de contenido 2">
            <a:extLst>
              <a:ext uri="{FF2B5EF4-FFF2-40B4-BE49-F238E27FC236}">
                <a16:creationId xmlns:a16="http://schemas.microsoft.com/office/drawing/2014/main" id="{0613E12A-F90A-EEDF-76A0-519B85E84CDE}"/>
              </a:ext>
            </a:extLst>
          </p:cNvPr>
          <p:cNvSpPr txBox="1">
            <a:spLocks/>
          </p:cNvSpPr>
          <p:nvPr/>
        </p:nvSpPr>
        <p:spPr>
          <a:xfrm>
            <a:off x="4779217" y="2296012"/>
            <a:ext cx="2633565" cy="3906837"/>
          </a:xfrm>
          <a:prstGeom prst="rect">
            <a:avLst/>
          </a:prstGeom>
        </p:spPr>
        <p:txBody>
          <a:bodyPr vert="horz" lIns="0" tIns="0" rIns="91440" bIns="0" rtlCol="0">
            <a:normAutofit/>
          </a:bodyPr>
          <a:lstStyle>
            <a:lvl1pPr marL="1944" indent="0" algn="l" defTabSz="914400" rtl="0" eaLnBrk="1" latinLnBrk="0" hangingPunct="1">
              <a:lnSpc>
                <a:spcPct val="140000"/>
              </a:lnSpc>
              <a:spcBef>
                <a:spcPts val="10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1pPr>
            <a:lvl2pPr marL="4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2pPr>
            <a:lvl3pPr marL="9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3pPr>
            <a:lvl4pPr marL="13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4pPr>
            <a:lvl5pPr marL="18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r>
              <a:rPr lang="es-ES" sz="2000" dirty="0">
                <a:solidFill>
                  <a:schemeClr val="accent1">
                    <a:lumMod val="60000"/>
                    <a:lumOff val="40000"/>
                  </a:schemeClr>
                </a:solidFill>
                <a:latin typeface="Bahnschrift SemiBold SemiConden" panose="020B0502040204020203" pitchFamily="34" charset="0"/>
              </a:rPr>
              <a:t>Equipo legal</a:t>
            </a:r>
          </a:p>
          <a:p>
            <a:r>
              <a:rPr lang="es-ES" sz="2000" dirty="0">
                <a:latin typeface="Bahnschrift SemiBold SemiConden" panose="020B0502040204020203" pitchFamily="34" charset="0"/>
              </a:rPr>
              <a:t>Encargados de que se cumplan todas las leyes actuales en la empresa, además de encargarse de todas las necesidades de los trabajadores y recursos humanos.</a:t>
            </a:r>
          </a:p>
        </p:txBody>
      </p:sp>
      <p:sp>
        <p:nvSpPr>
          <p:cNvPr id="9" name="Marcador de contenido 2">
            <a:extLst>
              <a:ext uri="{FF2B5EF4-FFF2-40B4-BE49-F238E27FC236}">
                <a16:creationId xmlns:a16="http://schemas.microsoft.com/office/drawing/2014/main" id="{AD642FB3-8A7D-0100-AF4F-A44CCA83CAEE}"/>
              </a:ext>
            </a:extLst>
          </p:cNvPr>
          <p:cNvSpPr txBox="1">
            <a:spLocks/>
          </p:cNvSpPr>
          <p:nvPr/>
        </p:nvSpPr>
        <p:spPr>
          <a:xfrm>
            <a:off x="8538253" y="2315882"/>
            <a:ext cx="2633565" cy="3897172"/>
          </a:xfrm>
          <a:prstGeom prst="rect">
            <a:avLst/>
          </a:prstGeom>
        </p:spPr>
        <p:txBody>
          <a:bodyPr vert="horz" lIns="0" tIns="0" rIns="91440" bIns="0" rtlCol="0">
            <a:normAutofit/>
          </a:bodyPr>
          <a:lstStyle>
            <a:lvl1pPr marL="1944" indent="0" algn="l" defTabSz="914400" rtl="0" eaLnBrk="1" latinLnBrk="0" hangingPunct="1">
              <a:lnSpc>
                <a:spcPct val="140000"/>
              </a:lnSpc>
              <a:spcBef>
                <a:spcPts val="10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1pPr>
            <a:lvl2pPr marL="4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2pPr>
            <a:lvl3pPr marL="9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3pPr>
            <a:lvl4pPr marL="13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4pPr>
            <a:lvl5pPr marL="18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r>
              <a:rPr lang="es-ES" sz="2000" dirty="0">
                <a:solidFill>
                  <a:schemeClr val="accent1">
                    <a:lumMod val="60000"/>
                    <a:lumOff val="40000"/>
                  </a:schemeClr>
                </a:solidFill>
                <a:latin typeface="Bahnschrift SemiBold SemiConden" panose="020B0502040204020203" pitchFamily="34" charset="0"/>
              </a:rPr>
              <a:t>Equipo de marketing</a:t>
            </a:r>
          </a:p>
          <a:p>
            <a:r>
              <a:rPr lang="es-ES" sz="2000" dirty="0">
                <a:latin typeface="Bahnschrift SemiBold SemiConden" panose="020B0502040204020203" pitchFamily="34" charset="0"/>
              </a:rPr>
              <a:t>Encargados de todo el marketing y diseño de aplicación, web, publicidad y futuros proyectos de expansión de la empresa.</a:t>
            </a:r>
          </a:p>
        </p:txBody>
      </p:sp>
      <p:sp>
        <p:nvSpPr>
          <p:cNvPr id="5" name="CuadroTexto 4">
            <a:extLst>
              <a:ext uri="{FF2B5EF4-FFF2-40B4-BE49-F238E27FC236}">
                <a16:creationId xmlns:a16="http://schemas.microsoft.com/office/drawing/2014/main" id="{658A216D-26FB-41CA-5076-F485FB4ABF81}"/>
              </a:ext>
            </a:extLst>
          </p:cNvPr>
          <p:cNvSpPr txBox="1"/>
          <p:nvPr/>
        </p:nvSpPr>
        <p:spPr>
          <a:xfrm>
            <a:off x="437625" y="1728617"/>
            <a:ext cx="11293199" cy="646331"/>
          </a:xfrm>
          <a:prstGeom prst="rect">
            <a:avLst/>
          </a:prstGeom>
          <a:noFill/>
        </p:spPr>
        <p:txBody>
          <a:bodyPr wrap="square">
            <a:spAutoFit/>
          </a:bodyPr>
          <a:lstStyle/>
          <a:p>
            <a:r>
              <a:rPr lang="es-ES" sz="1800" dirty="0">
                <a:solidFill>
                  <a:schemeClr val="tx1">
                    <a:lumMod val="65000"/>
                  </a:schemeClr>
                </a:solidFill>
                <a:latin typeface="Bahnschrift SemiBold SemiConden" panose="020B0502040204020203" pitchFamily="34" charset="0"/>
              </a:rPr>
              <a:t>Al constar la empresa de sólo tres trabajadores, los miembros fundadores, el trabajo quedará dividido en los siguientes apartados:</a:t>
            </a:r>
          </a:p>
        </p:txBody>
      </p:sp>
    </p:spTree>
    <p:extLst>
      <p:ext uri="{BB962C8B-B14F-4D97-AF65-F5344CB8AC3E}">
        <p14:creationId xmlns:p14="http://schemas.microsoft.com/office/powerpoint/2010/main" val="32508321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Empleados necesarios y contratación</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6" y="2017713"/>
            <a:ext cx="7303119" cy="3906837"/>
          </a:xfrm>
        </p:spPr>
        <p:txBody>
          <a:bodyPr>
            <a:normAutofit fontScale="92500" lnSpcReduction="10000"/>
          </a:bodyPr>
          <a:lstStyle/>
          <a:p>
            <a:pPr algn="just">
              <a:lnSpc>
                <a:spcPct val="150000"/>
              </a:lnSpc>
            </a:pPr>
            <a:r>
              <a:rPr lang="es-ES" sz="2200" dirty="0">
                <a:solidFill>
                  <a:schemeClr val="tx1">
                    <a:lumMod val="65000"/>
                  </a:schemeClr>
                </a:solidFill>
                <a:latin typeface="Bahnschrift SemiBold SemiConden" panose="020B0502040204020203" pitchFamily="34" charset="0"/>
              </a:rPr>
              <a:t>Dado el tamaño de la empresa, en un principio no será necesario contratar más personal, aunque no es descartable una futura diversificación, contratando a nuevos miembros o empresas externas. Los requisitos mínimos serán los siguientes:</a:t>
            </a:r>
          </a:p>
          <a:p>
            <a:pPr algn="just">
              <a:lnSpc>
                <a:spcPct val="150000"/>
              </a:lnSpc>
            </a:pPr>
            <a:r>
              <a:rPr lang="es-ES" sz="2200" dirty="0">
                <a:solidFill>
                  <a:schemeClr val="tx1">
                    <a:lumMod val="65000"/>
                  </a:schemeClr>
                </a:solidFill>
                <a:latin typeface="Bahnschrift SemiBold SemiConden" panose="020B0502040204020203" pitchFamily="34" charset="0"/>
              </a:rPr>
              <a:t>- Grado relacionado con la economía o administración de empresas que verifique sus cualidades.</a:t>
            </a:r>
          </a:p>
          <a:p>
            <a:pPr algn="just">
              <a:lnSpc>
                <a:spcPct val="150000"/>
              </a:lnSpc>
            </a:pPr>
            <a:r>
              <a:rPr lang="es-ES" sz="2200" dirty="0">
                <a:solidFill>
                  <a:schemeClr val="tx1">
                    <a:lumMod val="65000"/>
                  </a:schemeClr>
                </a:solidFill>
                <a:latin typeface="Bahnschrift SemiBold SemiConden" panose="020B0502040204020203" pitchFamily="34" charset="0"/>
              </a:rPr>
              <a:t>- Grado en derecho o alguna de sus vertientes, relaciones laborales… </a:t>
            </a:r>
          </a:p>
          <a:p>
            <a:pPr algn="just">
              <a:lnSpc>
                <a:spcPct val="150000"/>
              </a:lnSpc>
            </a:pPr>
            <a:r>
              <a:rPr lang="es-ES" sz="2200" dirty="0">
                <a:solidFill>
                  <a:schemeClr val="tx1">
                    <a:lumMod val="65000"/>
                  </a:schemeClr>
                </a:solidFill>
                <a:latin typeface="Bahnschrift SemiBold SemiConden" panose="020B0502040204020203" pitchFamily="34" charset="0"/>
              </a:rPr>
              <a:t>- Grados de diseño gráfico o programación relacionada con el arte.</a:t>
            </a:r>
          </a:p>
          <a:p>
            <a:pPr algn="just">
              <a:lnSpc>
                <a:spcPct val="150000"/>
              </a:lnSpc>
            </a:pPr>
            <a:endParaRPr lang="es-ES" sz="2200" dirty="0">
              <a:solidFill>
                <a:schemeClr val="tx1">
                  <a:lumMod val="65000"/>
                </a:schemeClr>
              </a:solidFill>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pic>
        <p:nvPicPr>
          <p:cNvPr id="4" name="Imagen 3">
            <a:extLst>
              <a:ext uri="{FF2B5EF4-FFF2-40B4-BE49-F238E27FC236}">
                <a16:creationId xmlns:a16="http://schemas.microsoft.com/office/drawing/2014/main" id="{13F75E42-85FC-5CD4-EFE5-F35CA99244A0}"/>
              </a:ext>
            </a:extLst>
          </p:cNvPr>
          <p:cNvPicPr>
            <a:picLocks noChangeAspect="1"/>
          </p:cNvPicPr>
          <p:nvPr/>
        </p:nvPicPr>
        <p:blipFill>
          <a:blip r:embed="rId2"/>
          <a:stretch>
            <a:fillRect/>
          </a:stretch>
        </p:blipFill>
        <p:spPr>
          <a:xfrm>
            <a:off x="7740746" y="2017713"/>
            <a:ext cx="3990080" cy="3902608"/>
          </a:xfrm>
          <a:prstGeom prst="rect">
            <a:avLst/>
          </a:prstGeom>
        </p:spPr>
      </p:pic>
    </p:spTree>
    <p:extLst>
      <p:ext uri="{BB962C8B-B14F-4D97-AF65-F5344CB8AC3E}">
        <p14:creationId xmlns:p14="http://schemas.microsoft.com/office/powerpoint/2010/main" val="1450713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Plan económico-financiero</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6" y="2017713"/>
            <a:ext cx="8129904" cy="3906837"/>
          </a:xfrm>
        </p:spPr>
        <p:txBody>
          <a:bodyPr>
            <a:normAutofit/>
          </a:bodyPr>
          <a:lstStyle/>
          <a:p>
            <a:pPr algn="just">
              <a:lnSpc>
                <a:spcPct val="150000"/>
              </a:lnSpc>
            </a:pPr>
            <a:r>
              <a:rPr lang="es-ES" sz="1800" dirty="0">
                <a:solidFill>
                  <a:schemeClr val="tx1">
                    <a:lumMod val="65000"/>
                  </a:schemeClr>
                </a:solidFill>
                <a:latin typeface="Bahnschrift SemiBold SemiConden" panose="020B0502040204020203" pitchFamily="34" charset="0"/>
              </a:rPr>
              <a:t>Gran parte de la financiación para nuestro proyecto provendrá del propio capital de los emprendedores, con un total de </a:t>
            </a:r>
            <a:r>
              <a:rPr lang="es-ES" sz="1800" dirty="0">
                <a:solidFill>
                  <a:schemeClr val="tx1"/>
                </a:solidFill>
                <a:latin typeface="Bahnschrift SemiBold SemiConden" panose="020B0502040204020203" pitchFamily="34" charset="0"/>
              </a:rPr>
              <a:t>75.000€</a:t>
            </a:r>
            <a:r>
              <a:rPr lang="es-ES" sz="1800" dirty="0">
                <a:solidFill>
                  <a:schemeClr val="tx1">
                    <a:lumMod val="65000"/>
                  </a:schemeClr>
                </a:solidFill>
                <a:latin typeface="Bahnschrift SemiBold SemiConden" panose="020B0502040204020203" pitchFamily="34" charset="0"/>
              </a:rPr>
              <a:t>. Aparte, se pedirá un préstamo bancario por valor de </a:t>
            </a:r>
            <a:r>
              <a:rPr lang="es-ES" sz="2400" dirty="0">
                <a:solidFill>
                  <a:schemeClr val="tx1"/>
                </a:solidFill>
                <a:latin typeface="Bahnschrift SemiBold SemiConden" panose="020B0502040204020203" pitchFamily="34" charset="0"/>
              </a:rPr>
              <a:t>20.000€</a:t>
            </a:r>
            <a:r>
              <a:rPr lang="es-ES" sz="1800" dirty="0">
                <a:solidFill>
                  <a:schemeClr val="tx1">
                    <a:lumMod val="65000"/>
                  </a:schemeClr>
                </a:solidFill>
                <a:latin typeface="Bahnschrift SemiBold SemiConden" panose="020B0502040204020203" pitchFamily="34" charset="0"/>
              </a:rPr>
              <a:t>, a devolver a 5 años con un interés del 6,6%. También se recaudarán fondos a través de plataformas como Kickstarter o </a:t>
            </a:r>
            <a:r>
              <a:rPr lang="es-ES" sz="1800" dirty="0" err="1">
                <a:solidFill>
                  <a:schemeClr val="tx1">
                    <a:lumMod val="65000"/>
                  </a:schemeClr>
                </a:solidFill>
                <a:latin typeface="Bahnschrift SemiBold SemiConden" panose="020B0502040204020203" pitchFamily="34" charset="0"/>
              </a:rPr>
              <a:t>Patreon</a:t>
            </a:r>
            <a:r>
              <a:rPr lang="es-ES" sz="1800" dirty="0">
                <a:solidFill>
                  <a:schemeClr val="tx1">
                    <a:lumMod val="65000"/>
                  </a:schemeClr>
                </a:solidFill>
                <a:latin typeface="Bahnschrift SemiBold SemiConden" panose="020B0502040204020203" pitchFamily="34" charset="0"/>
              </a:rPr>
              <a:t>.</a:t>
            </a:r>
          </a:p>
          <a:p>
            <a:pPr algn="just">
              <a:lnSpc>
                <a:spcPct val="150000"/>
              </a:lnSpc>
            </a:pPr>
            <a:r>
              <a:rPr lang="es-ES" sz="1800" dirty="0">
                <a:solidFill>
                  <a:schemeClr val="tx1">
                    <a:lumMod val="65000"/>
                  </a:schemeClr>
                </a:solidFill>
                <a:latin typeface="Bahnschrift SemiBold SemiConden" panose="020B0502040204020203" pitchFamily="34" charset="0"/>
              </a:rPr>
              <a:t>Este capital será usado para las diversas inversiones iniciales; se destinarán </a:t>
            </a:r>
            <a:r>
              <a:rPr lang="es-ES" sz="1800" dirty="0">
                <a:solidFill>
                  <a:schemeClr val="tx1"/>
                </a:solidFill>
                <a:latin typeface="Bahnschrift SemiBold SemiConden" panose="020B0502040204020203" pitchFamily="34" charset="0"/>
              </a:rPr>
              <a:t>31.386€</a:t>
            </a:r>
            <a:r>
              <a:rPr lang="es-ES" sz="1800" dirty="0">
                <a:solidFill>
                  <a:schemeClr val="tx1">
                    <a:lumMod val="65000"/>
                  </a:schemeClr>
                </a:solidFill>
                <a:latin typeface="Bahnschrift SemiBold SemiConden" panose="020B0502040204020203" pitchFamily="34" charset="0"/>
              </a:rPr>
              <a:t> para los gastos de establecimiento, para crear la empresa como entidad, y </a:t>
            </a:r>
            <a:r>
              <a:rPr lang="es-ES" sz="1800" dirty="0">
                <a:solidFill>
                  <a:schemeClr val="tx1"/>
                </a:solidFill>
                <a:latin typeface="Bahnschrift SemiBold SemiConden" panose="020B0502040204020203" pitchFamily="34" charset="0"/>
              </a:rPr>
              <a:t>40.468€</a:t>
            </a:r>
            <a:r>
              <a:rPr lang="es-ES" sz="1800" dirty="0">
                <a:solidFill>
                  <a:schemeClr val="tx1">
                    <a:lumMod val="65000"/>
                  </a:schemeClr>
                </a:solidFill>
                <a:latin typeface="Bahnschrift SemiBold SemiConden" panose="020B0502040204020203" pitchFamily="34" charset="0"/>
              </a:rPr>
              <a:t> para invertir en el inmovilizado material (mobiliario, acondicionamiento, ordenadores...) e inmaterial (licencias de programas).</a:t>
            </a:r>
          </a:p>
          <a:p>
            <a:pPr algn="just">
              <a:lnSpc>
                <a:spcPct val="150000"/>
              </a:lnSpc>
            </a:pPr>
            <a:endParaRPr lang="es-ES" sz="1800" dirty="0">
              <a:solidFill>
                <a:schemeClr val="tx1">
                  <a:lumMod val="65000"/>
                </a:schemeClr>
              </a:solidFill>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graphicFrame>
        <p:nvGraphicFramePr>
          <p:cNvPr id="5" name="Diagrama 4">
            <a:extLst>
              <a:ext uri="{FF2B5EF4-FFF2-40B4-BE49-F238E27FC236}">
                <a16:creationId xmlns:a16="http://schemas.microsoft.com/office/drawing/2014/main" id="{00E534D3-40EC-BB4C-BF3D-7F9DD6997930}"/>
              </a:ext>
            </a:extLst>
          </p:cNvPr>
          <p:cNvGraphicFramePr/>
          <p:nvPr>
            <p:extLst>
              <p:ext uri="{D42A27DB-BD31-4B8C-83A1-F6EECF244321}">
                <p14:modId xmlns:p14="http://schemas.microsoft.com/office/powerpoint/2010/main" val="3377268710"/>
              </p:ext>
            </p:extLst>
          </p:nvPr>
        </p:nvGraphicFramePr>
        <p:xfrm>
          <a:off x="8057323" y="2017713"/>
          <a:ext cx="3680791" cy="39026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07657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ítulo 25">
            <a:extLst>
              <a:ext uri="{FF2B5EF4-FFF2-40B4-BE49-F238E27FC236}">
                <a16:creationId xmlns:a16="http://schemas.microsoft.com/office/drawing/2014/main" id="{1B3E27D7-B302-46C5-BDCC-AC819D812304}"/>
              </a:ext>
            </a:extLst>
          </p:cNvPr>
          <p:cNvSpPr>
            <a:spLocks noGrp="1"/>
          </p:cNvSpPr>
          <p:nvPr>
            <p:ph type="title"/>
          </p:nvPr>
        </p:nvSpPr>
        <p:spPr>
          <a:xfrm>
            <a:off x="437626" y="206916"/>
            <a:ext cx="11293199" cy="1026572"/>
          </a:xfrm>
        </p:spPr>
        <p:txBody>
          <a:bodyPr rtlCol="0"/>
          <a:lstStyle/>
          <a:p>
            <a:pPr algn="ctr"/>
            <a:r>
              <a:rPr lang="es-ES" dirty="0">
                <a:latin typeface="Berlin Sans FB Demi" panose="020E0802020502020306" pitchFamily="34" charset="0"/>
              </a:rPr>
              <a:t>Ventas frente a gastos</a:t>
            </a:r>
          </a:p>
        </p:txBody>
      </p:sp>
      <p:graphicFrame>
        <p:nvGraphicFramePr>
          <p:cNvPr id="16" name="Marcador de contenido 15" descr="Marcador de posición de gráfico">
            <a:extLst>
              <a:ext uri="{FF2B5EF4-FFF2-40B4-BE49-F238E27FC236}">
                <a16:creationId xmlns:a16="http://schemas.microsoft.com/office/drawing/2014/main" id="{C27AEF43-D28F-43A9-A4D6-E2AEF7889802}"/>
              </a:ext>
            </a:extLst>
          </p:cNvPr>
          <p:cNvGraphicFramePr>
            <a:graphicFrameLocks noGrp="1"/>
          </p:cNvGraphicFramePr>
          <p:nvPr>
            <p:ph sz="quarter" idx="11"/>
            <p:extLst>
              <p:ext uri="{D42A27DB-BD31-4B8C-83A1-F6EECF244321}">
                <p14:modId xmlns:p14="http://schemas.microsoft.com/office/powerpoint/2010/main" val="1795986308"/>
              </p:ext>
            </p:extLst>
          </p:nvPr>
        </p:nvGraphicFramePr>
        <p:xfrm>
          <a:off x="436563" y="2017713"/>
          <a:ext cx="11312525" cy="4633371"/>
        </p:xfrm>
        <a:graphic>
          <a:graphicData uri="http://schemas.openxmlformats.org/drawingml/2006/chart">
            <c:chart xmlns:c="http://schemas.openxmlformats.org/drawingml/2006/chart" xmlns:r="http://schemas.openxmlformats.org/officeDocument/2006/relationships" r:id="rId3"/>
          </a:graphicData>
        </a:graphic>
      </p:graphicFrame>
      <p:sp>
        <p:nvSpPr>
          <p:cNvPr id="2" name="CuadroTexto 1">
            <a:extLst>
              <a:ext uri="{FF2B5EF4-FFF2-40B4-BE49-F238E27FC236}">
                <a16:creationId xmlns:a16="http://schemas.microsoft.com/office/drawing/2014/main" id="{AEA1B540-7D3D-075B-B137-C4072D8585A6}"/>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spTree>
    <p:extLst>
      <p:ext uri="{BB962C8B-B14F-4D97-AF65-F5344CB8AC3E}">
        <p14:creationId xmlns:p14="http://schemas.microsoft.com/office/powerpoint/2010/main" val="2287114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ítulo 25">
            <a:extLst>
              <a:ext uri="{FF2B5EF4-FFF2-40B4-BE49-F238E27FC236}">
                <a16:creationId xmlns:a16="http://schemas.microsoft.com/office/drawing/2014/main" id="{1B3E27D7-B302-46C5-BDCC-AC819D812304}"/>
              </a:ext>
            </a:extLst>
          </p:cNvPr>
          <p:cNvSpPr>
            <a:spLocks noGrp="1"/>
          </p:cNvSpPr>
          <p:nvPr>
            <p:ph type="title"/>
          </p:nvPr>
        </p:nvSpPr>
        <p:spPr>
          <a:xfrm>
            <a:off x="437626" y="206916"/>
            <a:ext cx="11293199" cy="1026572"/>
          </a:xfrm>
        </p:spPr>
        <p:txBody>
          <a:bodyPr rtlCol="0"/>
          <a:lstStyle/>
          <a:p>
            <a:pPr algn="ctr" rtl="0"/>
            <a:r>
              <a:rPr lang="es-ES" dirty="0">
                <a:latin typeface="Berlin Sans FB Demi" panose="020E0802020502020306" pitchFamily="34" charset="0"/>
              </a:rPr>
              <a:t>Evolución del umbral de rentabilidad</a:t>
            </a:r>
          </a:p>
        </p:txBody>
      </p:sp>
      <p:graphicFrame>
        <p:nvGraphicFramePr>
          <p:cNvPr id="16" name="Marcador de contenido 15" descr="Marcador de posición de gráfico">
            <a:extLst>
              <a:ext uri="{FF2B5EF4-FFF2-40B4-BE49-F238E27FC236}">
                <a16:creationId xmlns:a16="http://schemas.microsoft.com/office/drawing/2014/main" id="{C27AEF43-D28F-43A9-A4D6-E2AEF7889802}"/>
              </a:ext>
            </a:extLst>
          </p:cNvPr>
          <p:cNvGraphicFramePr>
            <a:graphicFrameLocks noGrp="1"/>
          </p:cNvGraphicFramePr>
          <p:nvPr>
            <p:ph sz="quarter" idx="11"/>
            <p:extLst>
              <p:ext uri="{D42A27DB-BD31-4B8C-83A1-F6EECF244321}">
                <p14:modId xmlns:p14="http://schemas.microsoft.com/office/powerpoint/2010/main" val="351452733"/>
              </p:ext>
            </p:extLst>
          </p:nvPr>
        </p:nvGraphicFramePr>
        <p:xfrm>
          <a:off x="436563" y="2017713"/>
          <a:ext cx="11312525" cy="4633371"/>
        </p:xfrm>
        <a:graphic>
          <a:graphicData uri="http://schemas.openxmlformats.org/drawingml/2006/chart">
            <c:chart xmlns:c="http://schemas.openxmlformats.org/drawingml/2006/chart" xmlns:r="http://schemas.openxmlformats.org/officeDocument/2006/relationships" r:id="rId3"/>
          </a:graphicData>
        </a:graphic>
      </p:graphicFrame>
      <p:sp>
        <p:nvSpPr>
          <p:cNvPr id="2" name="CuadroTexto 1">
            <a:extLst>
              <a:ext uri="{FF2B5EF4-FFF2-40B4-BE49-F238E27FC236}">
                <a16:creationId xmlns:a16="http://schemas.microsoft.com/office/drawing/2014/main" id="{FB8D5DB6-D436-07B2-FA33-3EE48A452499}"/>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spTree>
    <p:extLst>
      <p:ext uri="{BB962C8B-B14F-4D97-AF65-F5344CB8AC3E}">
        <p14:creationId xmlns:p14="http://schemas.microsoft.com/office/powerpoint/2010/main" val="16093371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Índice</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1798984" y="2017713"/>
            <a:ext cx="8408503" cy="3906837"/>
          </a:xfrm>
        </p:spPr>
        <p:txBody>
          <a:bodyPr vert="horz" lIns="0" tIns="0" rIns="91440" bIns="0" rtlCol="0" anchor="t">
            <a:normAutofit fontScale="92500" lnSpcReduction="10000"/>
          </a:bodyPr>
          <a:lstStyle/>
          <a:p>
            <a:pPr marL="1905"/>
            <a:r>
              <a:rPr lang="es-ES" sz="2400" dirty="0">
                <a:latin typeface="Bahnschrift SemiBold SemiConden" panose="020B0502040204020203" pitchFamily="34" charset="0"/>
              </a:rPr>
              <a:t>Definición del proyecto</a:t>
            </a:r>
            <a:endParaRPr lang="es-ES">
              <a:solidFill>
                <a:srgbClr val="FFFFFF">
                  <a:alpha val="55000"/>
                </a:srgbClr>
              </a:solidFill>
            </a:endParaRPr>
          </a:p>
          <a:p>
            <a:pPr marL="1905"/>
            <a:r>
              <a:rPr lang="es-ES" sz="2400" dirty="0">
                <a:latin typeface="Bahnschrift SemiBold SemiConden" panose="020B0502040204020203" pitchFamily="34" charset="0"/>
              </a:rPr>
              <a:t>Equipo humano</a:t>
            </a:r>
            <a:endParaRPr lang="es-ES" sz="2400" dirty="0">
              <a:solidFill>
                <a:srgbClr val="FFFFFF">
                  <a:alpha val="55000"/>
                </a:srgbClr>
              </a:solidFill>
              <a:latin typeface="Bahnschrift SemiBold SemiConden" panose="020B0502040204020203" pitchFamily="34" charset="0"/>
            </a:endParaRPr>
          </a:p>
          <a:p>
            <a:pPr marL="1905"/>
            <a:r>
              <a:rPr lang="es-ES" sz="2400" dirty="0">
                <a:latin typeface="Bahnschrift SemiBold SemiConden" panose="020B0502040204020203" pitchFamily="34" charset="0"/>
              </a:rPr>
              <a:t>Plan de marketing</a:t>
            </a:r>
            <a:endParaRPr lang="es-ES" sz="2400" dirty="0">
              <a:solidFill>
                <a:srgbClr val="FFFFFF">
                  <a:alpha val="55000"/>
                </a:srgbClr>
              </a:solidFill>
              <a:latin typeface="Bahnschrift SemiBold SemiConden" panose="020B0502040204020203" pitchFamily="34" charset="0"/>
            </a:endParaRPr>
          </a:p>
          <a:p>
            <a:pPr marL="1905"/>
            <a:r>
              <a:rPr lang="es-ES" sz="2400" dirty="0">
                <a:latin typeface="Bahnschrift SemiBold SemiConden" panose="020B0502040204020203" pitchFamily="34" charset="0"/>
              </a:rPr>
              <a:t>Plan operativo</a:t>
            </a:r>
            <a:endParaRPr lang="es-ES" sz="2400" dirty="0">
              <a:solidFill>
                <a:srgbClr val="FFFFFF">
                  <a:alpha val="55000"/>
                </a:srgbClr>
              </a:solidFill>
              <a:latin typeface="Bahnschrift SemiBold SemiConden" panose="020B0502040204020203" pitchFamily="34" charset="0"/>
            </a:endParaRPr>
          </a:p>
          <a:p>
            <a:pPr marL="1905"/>
            <a:r>
              <a:rPr lang="es-ES" sz="2400" dirty="0">
                <a:latin typeface="Bahnschrift SemiBold SemiConden" panose="020B0502040204020203" pitchFamily="34" charset="0"/>
              </a:rPr>
              <a:t>Plan de recursos humanos</a:t>
            </a:r>
            <a:endParaRPr lang="es-ES" sz="2400" dirty="0">
              <a:solidFill>
                <a:srgbClr val="FFFFFF">
                  <a:alpha val="55000"/>
                </a:srgbClr>
              </a:solidFill>
              <a:latin typeface="Bahnschrift SemiBold SemiConden" panose="020B0502040204020203" pitchFamily="34" charset="0"/>
            </a:endParaRPr>
          </a:p>
          <a:p>
            <a:pPr marL="1905"/>
            <a:r>
              <a:rPr lang="es-ES" sz="2400" dirty="0">
                <a:latin typeface="Bahnschrift SemiBold SemiConden" panose="020B0502040204020203" pitchFamily="34" charset="0"/>
              </a:rPr>
              <a:t>Plan económico-financiero</a:t>
            </a:r>
            <a:endParaRPr lang="es-ES" sz="2400" dirty="0">
              <a:solidFill>
                <a:srgbClr val="FFFFFF">
                  <a:alpha val="55000"/>
                </a:srgbClr>
              </a:solidFill>
              <a:latin typeface="Bahnschrift SemiBold SemiConden" panose="020B0502040204020203" pitchFamily="34" charset="0"/>
            </a:endParaRPr>
          </a:p>
          <a:p>
            <a:pPr marL="1905"/>
            <a:r>
              <a:rPr lang="es-ES" sz="2400" dirty="0">
                <a:latin typeface="Bahnschrift SemiBold SemiConden" panose="020B0502040204020203" pitchFamily="34" charset="0"/>
              </a:rPr>
              <a:t>Plan jurídico formal</a:t>
            </a:r>
            <a:endParaRPr lang="es-ES" sz="2400" dirty="0">
              <a:solidFill>
                <a:srgbClr val="FFFFFF">
                  <a:alpha val="55000"/>
                </a:srgbClr>
              </a:solidFill>
              <a:latin typeface="Bahnschrift SemiBold SemiConden" panose="020B0502040204020203" pitchFamily="34" charset="0"/>
            </a:endParaRPr>
          </a:p>
          <a:p>
            <a:pPr marL="1905"/>
            <a:endParaRPr lang="es-ES" sz="2400" dirty="0">
              <a:solidFill>
                <a:srgbClr val="FFFFFF">
                  <a:alpha val="55000"/>
                </a:srgbClr>
              </a:solidFill>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spTree>
    <p:extLst>
      <p:ext uri="{BB962C8B-B14F-4D97-AF65-F5344CB8AC3E}">
        <p14:creationId xmlns:p14="http://schemas.microsoft.com/office/powerpoint/2010/main" val="6375039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ítulo 25">
            <a:extLst>
              <a:ext uri="{FF2B5EF4-FFF2-40B4-BE49-F238E27FC236}">
                <a16:creationId xmlns:a16="http://schemas.microsoft.com/office/drawing/2014/main" id="{1B3E27D7-B302-46C5-BDCC-AC819D812304}"/>
              </a:ext>
            </a:extLst>
          </p:cNvPr>
          <p:cNvSpPr>
            <a:spLocks noGrp="1"/>
          </p:cNvSpPr>
          <p:nvPr>
            <p:ph type="title"/>
          </p:nvPr>
        </p:nvSpPr>
        <p:spPr>
          <a:xfrm>
            <a:off x="437626" y="206916"/>
            <a:ext cx="11293199" cy="1026572"/>
          </a:xfrm>
        </p:spPr>
        <p:txBody>
          <a:bodyPr rtlCol="0"/>
          <a:lstStyle/>
          <a:p>
            <a:pPr algn="ctr" rtl="0"/>
            <a:r>
              <a:rPr lang="es-ES" dirty="0">
                <a:latin typeface="Berlin Sans FB Demi" panose="020E0802020502020306" pitchFamily="34" charset="0"/>
              </a:rPr>
              <a:t>Evolución del umbral de rentabilidad</a:t>
            </a:r>
          </a:p>
        </p:txBody>
      </p:sp>
      <p:graphicFrame>
        <p:nvGraphicFramePr>
          <p:cNvPr id="16" name="Marcador de contenido 15" descr="Marcador de posición de gráfico">
            <a:extLst>
              <a:ext uri="{FF2B5EF4-FFF2-40B4-BE49-F238E27FC236}">
                <a16:creationId xmlns:a16="http://schemas.microsoft.com/office/drawing/2014/main" id="{C27AEF43-D28F-43A9-A4D6-E2AEF7889802}"/>
              </a:ext>
            </a:extLst>
          </p:cNvPr>
          <p:cNvGraphicFramePr>
            <a:graphicFrameLocks noGrp="1"/>
          </p:cNvGraphicFramePr>
          <p:nvPr>
            <p:ph sz="quarter" idx="11"/>
            <p:extLst>
              <p:ext uri="{D42A27DB-BD31-4B8C-83A1-F6EECF244321}">
                <p14:modId xmlns:p14="http://schemas.microsoft.com/office/powerpoint/2010/main" val="837129422"/>
              </p:ext>
            </p:extLst>
          </p:nvPr>
        </p:nvGraphicFramePr>
        <p:xfrm>
          <a:off x="436563" y="2017713"/>
          <a:ext cx="11312525" cy="4633371"/>
        </p:xfrm>
        <a:graphic>
          <a:graphicData uri="http://schemas.openxmlformats.org/drawingml/2006/chart">
            <c:chart xmlns:c="http://schemas.openxmlformats.org/drawingml/2006/chart" xmlns:r="http://schemas.openxmlformats.org/officeDocument/2006/relationships" r:id="rId3"/>
          </a:graphicData>
        </a:graphic>
      </p:graphicFrame>
      <p:sp>
        <p:nvSpPr>
          <p:cNvPr id="2" name="CuadroTexto 1">
            <a:extLst>
              <a:ext uri="{FF2B5EF4-FFF2-40B4-BE49-F238E27FC236}">
                <a16:creationId xmlns:a16="http://schemas.microsoft.com/office/drawing/2014/main" id="{3651B945-DB01-BBAF-0CBC-A81C3C189763}"/>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spTree>
    <p:extLst>
      <p:ext uri="{BB962C8B-B14F-4D97-AF65-F5344CB8AC3E}">
        <p14:creationId xmlns:p14="http://schemas.microsoft.com/office/powerpoint/2010/main" val="1244601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Plan Jurídico</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7" y="2017713"/>
            <a:ext cx="6428081" cy="3906837"/>
          </a:xfrm>
        </p:spPr>
        <p:txBody>
          <a:bodyPr>
            <a:normAutofit fontScale="92500" lnSpcReduction="20000"/>
          </a:bodyPr>
          <a:lstStyle/>
          <a:p>
            <a:pPr algn="just">
              <a:lnSpc>
                <a:spcPct val="120000"/>
              </a:lnSpc>
            </a:pPr>
            <a:r>
              <a:rPr lang="es-ES" sz="1800" dirty="0">
                <a:solidFill>
                  <a:schemeClr val="tx1">
                    <a:lumMod val="65000"/>
                  </a:schemeClr>
                </a:solidFill>
                <a:latin typeface="Bahnschrift SemiBold SemiConden" panose="020B0502040204020203" pitchFamily="34" charset="0"/>
              </a:rPr>
              <a:t>Sociedad Cooperativa:</a:t>
            </a:r>
          </a:p>
          <a:p>
            <a:pPr algn="just">
              <a:lnSpc>
                <a:spcPct val="120000"/>
              </a:lnSpc>
            </a:pPr>
            <a:r>
              <a:rPr lang="es-ES" sz="1800" dirty="0">
                <a:solidFill>
                  <a:schemeClr val="tx1">
                    <a:lumMod val="65000"/>
                  </a:schemeClr>
                </a:solidFill>
                <a:latin typeface="Bahnschrift SemiBold SemiConden" panose="020B0502040204020203" pitchFamily="34" charset="0"/>
              </a:rPr>
              <a:t>- Régimen de libre adhesión</a:t>
            </a:r>
          </a:p>
          <a:p>
            <a:pPr algn="just">
              <a:lnSpc>
                <a:spcPct val="120000"/>
              </a:lnSpc>
            </a:pPr>
            <a:r>
              <a:rPr lang="es-ES" sz="1800" dirty="0">
                <a:solidFill>
                  <a:schemeClr val="tx1">
                    <a:lumMod val="65000"/>
                  </a:schemeClr>
                </a:solidFill>
                <a:latin typeface="Bahnschrift SemiBold SemiConden" panose="020B0502040204020203" pitchFamily="34" charset="0"/>
              </a:rPr>
              <a:t>- Constituida en el Registro de SS </a:t>
            </a:r>
            <a:r>
              <a:rPr lang="es-ES" sz="1800" dirty="0" err="1">
                <a:solidFill>
                  <a:schemeClr val="tx1">
                    <a:lumMod val="65000"/>
                  </a:schemeClr>
                </a:solidFill>
                <a:latin typeface="Bahnschrift SemiBold SemiConden" panose="020B0502040204020203" pitchFamily="34" charset="0"/>
              </a:rPr>
              <a:t>Coops</a:t>
            </a:r>
            <a:endParaRPr lang="es-ES" sz="1800" dirty="0">
              <a:solidFill>
                <a:schemeClr val="tx1">
                  <a:lumMod val="65000"/>
                </a:schemeClr>
              </a:solidFill>
              <a:latin typeface="Bahnschrift SemiBold SemiConden" panose="020B0502040204020203" pitchFamily="34" charset="0"/>
            </a:endParaRPr>
          </a:p>
          <a:p>
            <a:pPr algn="just">
              <a:lnSpc>
                <a:spcPct val="120000"/>
              </a:lnSpc>
            </a:pPr>
            <a:r>
              <a:rPr lang="es-ES" sz="1800" dirty="0">
                <a:solidFill>
                  <a:schemeClr val="tx1">
                    <a:lumMod val="65000"/>
                  </a:schemeClr>
                </a:solidFill>
                <a:latin typeface="Bahnschrift SemiBold SemiConden" panose="020B0502040204020203" pitchFamily="34" charset="0"/>
              </a:rPr>
              <a:t>- Capital social mínimo por socio</a:t>
            </a:r>
          </a:p>
          <a:p>
            <a:pPr algn="just">
              <a:lnSpc>
                <a:spcPct val="120000"/>
              </a:lnSpc>
            </a:pPr>
            <a:r>
              <a:rPr lang="es-ES" sz="1800" dirty="0">
                <a:solidFill>
                  <a:schemeClr val="tx1">
                    <a:lumMod val="65000"/>
                  </a:schemeClr>
                </a:solidFill>
                <a:latin typeface="Bahnschrift SemiBold SemiConden" panose="020B0502040204020203" pitchFamily="34" charset="0"/>
              </a:rPr>
              <a:t>- Posibilidad de diversificar  actividades</a:t>
            </a:r>
          </a:p>
          <a:p>
            <a:pPr algn="just">
              <a:lnSpc>
                <a:spcPct val="120000"/>
              </a:lnSpc>
            </a:pPr>
            <a:r>
              <a:rPr lang="es-ES" sz="1800" dirty="0">
                <a:solidFill>
                  <a:schemeClr val="tx1">
                    <a:lumMod val="65000"/>
                  </a:schemeClr>
                </a:solidFill>
                <a:latin typeface="Bahnschrift SemiBold SemiConden" panose="020B0502040204020203" pitchFamily="34" charset="0"/>
              </a:rPr>
              <a:t>- Contabilidad general</a:t>
            </a:r>
          </a:p>
          <a:p>
            <a:pPr algn="just">
              <a:lnSpc>
                <a:spcPct val="120000"/>
              </a:lnSpc>
            </a:pPr>
            <a:r>
              <a:rPr lang="es-ES" sz="1800" dirty="0">
                <a:solidFill>
                  <a:schemeClr val="tx1">
                    <a:lumMod val="65000"/>
                  </a:schemeClr>
                </a:solidFill>
                <a:latin typeface="Bahnschrift SemiBold SemiConden" panose="020B0502040204020203" pitchFamily="34" charset="0"/>
              </a:rPr>
              <a:t>- Asamblea General, Consejo Rector y Comité de recursos</a:t>
            </a:r>
          </a:p>
          <a:p>
            <a:pPr algn="just">
              <a:lnSpc>
                <a:spcPct val="120000"/>
              </a:lnSpc>
            </a:pPr>
            <a:r>
              <a:rPr lang="es-ES" sz="1800" dirty="0">
                <a:solidFill>
                  <a:schemeClr val="tx1">
                    <a:lumMod val="65000"/>
                  </a:schemeClr>
                </a:solidFill>
                <a:latin typeface="Bahnschrift SemiBold SemiConden" panose="020B0502040204020203" pitchFamily="34" charset="0"/>
              </a:rPr>
              <a:t>- Responsabilidad de los socios por las deudas sociales</a:t>
            </a:r>
          </a:p>
          <a:p>
            <a:pPr algn="just">
              <a:lnSpc>
                <a:spcPct val="120000"/>
              </a:lnSpc>
            </a:pPr>
            <a:r>
              <a:rPr lang="es-ES" sz="1800" dirty="0">
                <a:solidFill>
                  <a:schemeClr val="tx1">
                    <a:lumMod val="65000"/>
                  </a:schemeClr>
                </a:solidFill>
                <a:latin typeface="Bahnschrift SemiBold SemiConden" panose="020B0502040204020203" pitchFamily="34" charset="0"/>
              </a:rPr>
              <a:t>- Tres socios mínimos</a:t>
            </a:r>
          </a:p>
          <a:p>
            <a:pPr algn="just">
              <a:lnSpc>
                <a:spcPct val="120000"/>
              </a:lnSpc>
            </a:pPr>
            <a:r>
              <a:rPr lang="es-ES" sz="1800" dirty="0">
                <a:solidFill>
                  <a:schemeClr val="tx1">
                    <a:lumMod val="65000"/>
                  </a:schemeClr>
                </a:solidFill>
                <a:latin typeface="Bahnschrift SemiBold SemiConden" panose="020B0502040204020203" pitchFamily="34" charset="0"/>
              </a:rPr>
              <a:t>- Retorno cooperativo</a:t>
            </a:r>
          </a:p>
          <a:p>
            <a:pPr algn="just">
              <a:lnSpc>
                <a:spcPct val="120000"/>
              </a:lnSpc>
            </a:pPr>
            <a:endParaRPr lang="es-ES" sz="1800" dirty="0">
              <a:solidFill>
                <a:schemeClr val="tx1">
                  <a:lumMod val="65000"/>
                </a:schemeClr>
              </a:solidFill>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pic>
        <p:nvPicPr>
          <p:cNvPr id="6" name="Imagen 5">
            <a:extLst>
              <a:ext uri="{FF2B5EF4-FFF2-40B4-BE49-F238E27FC236}">
                <a16:creationId xmlns:a16="http://schemas.microsoft.com/office/drawing/2014/main" id="{5E87F45B-0D27-CECE-53F4-F89C660E4D88}"/>
              </a:ext>
            </a:extLst>
          </p:cNvPr>
          <p:cNvPicPr>
            <a:picLocks noChangeAspect="1"/>
          </p:cNvPicPr>
          <p:nvPr/>
        </p:nvPicPr>
        <p:blipFill>
          <a:blip r:embed="rId2"/>
          <a:stretch>
            <a:fillRect/>
          </a:stretch>
        </p:blipFill>
        <p:spPr>
          <a:xfrm>
            <a:off x="6865708" y="2017714"/>
            <a:ext cx="4865117" cy="3906836"/>
          </a:xfrm>
          <a:prstGeom prst="rect">
            <a:avLst/>
          </a:prstGeom>
        </p:spPr>
      </p:pic>
    </p:spTree>
    <p:extLst>
      <p:ext uri="{BB962C8B-B14F-4D97-AF65-F5344CB8AC3E}">
        <p14:creationId xmlns:p14="http://schemas.microsoft.com/office/powerpoint/2010/main" val="2260297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B9B7010C-CE2B-C360-B5C9-8FB399963B0B}"/>
              </a:ext>
            </a:extLst>
          </p:cNvPr>
          <p:cNvPicPr>
            <a:picLocks noChangeAspect="1"/>
          </p:cNvPicPr>
          <p:nvPr/>
        </p:nvPicPr>
        <p:blipFill>
          <a:blip r:embed="rId2"/>
          <a:stretch>
            <a:fillRect/>
          </a:stretch>
        </p:blipFill>
        <p:spPr>
          <a:xfrm>
            <a:off x="4075802" y="1706547"/>
            <a:ext cx="4037348" cy="3639508"/>
          </a:xfrm>
          <a:prstGeom prst="rect">
            <a:avLst/>
          </a:prstGeom>
        </p:spPr>
      </p:pic>
      <p:sp>
        <p:nvSpPr>
          <p:cNvPr id="3" name="Subtítulo 2">
            <a:extLst>
              <a:ext uri="{FF2B5EF4-FFF2-40B4-BE49-F238E27FC236}">
                <a16:creationId xmlns:a16="http://schemas.microsoft.com/office/drawing/2014/main" id="{3CD4A054-8611-7049-2155-5725E8CAACC5}"/>
              </a:ext>
            </a:extLst>
          </p:cNvPr>
          <p:cNvSpPr>
            <a:spLocks noGrp="1"/>
          </p:cNvSpPr>
          <p:nvPr>
            <p:ph type="subTitle" idx="1"/>
          </p:nvPr>
        </p:nvSpPr>
        <p:spPr>
          <a:xfrm>
            <a:off x="448056" y="5107521"/>
            <a:ext cx="11292840" cy="1481328"/>
          </a:xfrm>
        </p:spPr>
        <p:txBody>
          <a:bodyPr>
            <a:normAutofit fontScale="92500" lnSpcReduction="10000"/>
          </a:bodyPr>
          <a:lstStyle/>
          <a:p>
            <a:pPr algn="ctr"/>
            <a:r>
              <a:rPr lang="es-ES" sz="4400" b="1" dirty="0" err="1">
                <a:solidFill>
                  <a:schemeClr val="tx1"/>
                </a:solidFill>
                <a:latin typeface="Berlin Sans FB Demi" panose="020E0802020502020306" pitchFamily="34" charset="0"/>
              </a:rPr>
              <a:t>SecondNote</a:t>
            </a:r>
            <a:endParaRPr lang="es-ES" sz="4400" dirty="0">
              <a:solidFill>
                <a:schemeClr val="tx1"/>
              </a:solidFill>
              <a:latin typeface="Berlin Sans FB Demi" panose="020E0802020502020306" pitchFamily="34" charset="0"/>
            </a:endParaRPr>
          </a:p>
          <a:p>
            <a:pPr algn="ctr"/>
            <a:r>
              <a:rPr lang="es-ES" sz="1800" b="1" dirty="0" err="1">
                <a:solidFill>
                  <a:schemeClr val="tx2"/>
                </a:solidFill>
                <a:latin typeface="Bahnschrift SemiBold" panose="020B0502040204020203" pitchFamily="34" charset="0"/>
              </a:rPr>
              <a:t>Khalid</a:t>
            </a:r>
            <a:r>
              <a:rPr lang="es-ES" sz="1800" b="1" dirty="0">
                <a:solidFill>
                  <a:schemeClr val="tx2"/>
                </a:solidFill>
                <a:latin typeface="Bahnschrift SemiBold" panose="020B0502040204020203" pitchFamily="34" charset="0"/>
              </a:rPr>
              <a:t> el </a:t>
            </a:r>
            <a:r>
              <a:rPr lang="es-ES" sz="1800" b="1" dirty="0" err="1">
                <a:solidFill>
                  <a:schemeClr val="tx2"/>
                </a:solidFill>
                <a:latin typeface="Bahnschrift SemiBold" panose="020B0502040204020203" pitchFamily="34" charset="0"/>
              </a:rPr>
              <a:t>Khiraoui</a:t>
            </a:r>
            <a:r>
              <a:rPr lang="es-ES" sz="1800" b="1" dirty="0">
                <a:solidFill>
                  <a:schemeClr val="tx2"/>
                </a:solidFill>
                <a:latin typeface="Bahnschrift SemiBold" panose="020B0502040204020203" pitchFamily="34" charset="0"/>
              </a:rPr>
              <a:t> (líder)</a:t>
            </a:r>
            <a:r>
              <a:rPr lang="es-ES" sz="1800" b="1" dirty="0">
                <a:solidFill>
                  <a:schemeClr val="tx1">
                    <a:lumMod val="65000"/>
                  </a:schemeClr>
                </a:solidFill>
                <a:latin typeface="Bahnschrift SemiBold" panose="020B0502040204020203" pitchFamily="34" charset="0"/>
              </a:rPr>
              <a:t>, </a:t>
            </a:r>
            <a:r>
              <a:rPr lang="es-ES" sz="1800" dirty="0">
                <a:latin typeface="Bahnschrift SemiBold" panose="020B0502040204020203" pitchFamily="34" charset="0"/>
              </a:rPr>
              <a:t>Alejandro Gómez Amaro, Jaime Campos Rodríguez</a:t>
            </a:r>
          </a:p>
          <a:p>
            <a:pPr algn="ctr"/>
            <a:r>
              <a:rPr lang="es-ES" sz="1500" dirty="0">
                <a:latin typeface="Bahnschrift SemiBold SemiConden" panose="020B0502040204020203" pitchFamily="34" charset="0"/>
              </a:rPr>
              <a:t>Plan de Empresa G1M1W7</a:t>
            </a:r>
          </a:p>
          <a:p>
            <a:pPr algn="ctr"/>
            <a:endParaRPr lang="es-ES" sz="1800" dirty="0">
              <a:latin typeface="Berlin Sans FB Demi" panose="020E0802020502020306" pitchFamily="34" charset="0"/>
            </a:endParaRPr>
          </a:p>
        </p:txBody>
      </p:sp>
      <p:sp>
        <p:nvSpPr>
          <p:cNvPr id="6" name="CuadroTexto 5">
            <a:extLst>
              <a:ext uri="{FF2B5EF4-FFF2-40B4-BE49-F238E27FC236}">
                <a16:creationId xmlns:a16="http://schemas.microsoft.com/office/drawing/2014/main" id="{8ACE1B2D-B7E8-17C3-CF77-EE319183100A}"/>
              </a:ext>
            </a:extLst>
          </p:cNvPr>
          <p:cNvSpPr txBox="1"/>
          <p:nvPr/>
        </p:nvSpPr>
        <p:spPr>
          <a:xfrm>
            <a:off x="0" y="150280"/>
            <a:ext cx="12192000" cy="1862048"/>
          </a:xfrm>
          <a:prstGeom prst="rect">
            <a:avLst/>
          </a:prstGeom>
          <a:noFill/>
        </p:spPr>
        <p:txBody>
          <a:bodyPr wrap="square">
            <a:spAutoFit/>
          </a:bodyPr>
          <a:lstStyle/>
          <a:p>
            <a:pPr algn="ctr"/>
            <a:r>
              <a:rPr lang="es-ES" sz="11500" dirty="0">
                <a:latin typeface="Berlin Sans FB Demi" panose="020E0802020502020306" pitchFamily="34" charset="0"/>
              </a:rPr>
              <a:t>Muchas gracias</a:t>
            </a:r>
          </a:p>
        </p:txBody>
      </p:sp>
    </p:spTree>
    <p:extLst>
      <p:ext uri="{BB962C8B-B14F-4D97-AF65-F5344CB8AC3E}">
        <p14:creationId xmlns:p14="http://schemas.microsoft.com/office/powerpoint/2010/main" val="35391456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Definición del proyecto</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6" y="2017713"/>
            <a:ext cx="7145931" cy="3906837"/>
          </a:xfrm>
        </p:spPr>
        <p:txBody>
          <a:bodyPr>
            <a:normAutofit lnSpcReduction="10000"/>
          </a:bodyPr>
          <a:lstStyle/>
          <a:p>
            <a:r>
              <a:rPr lang="es-ES" sz="2000" dirty="0">
                <a:latin typeface="Bahnschrift SemiBold SemiConden" panose="020B0502040204020203" pitchFamily="34" charset="0"/>
              </a:rPr>
              <a:t>La empresa nace de nuestro entusiasmo por la música. Pretendemos satisfacer a aquellas personas que hayan tenido malas experiencias con las grandes empresas del sector musical, ofreciéndoles un servicio de música en línea totalmente diferente al resto.</a:t>
            </a:r>
          </a:p>
          <a:p>
            <a:r>
              <a:rPr lang="es-ES" sz="2000" dirty="0">
                <a:latin typeface="Bahnschrift SemiBold SemiConden" panose="020B0502040204020203" pitchFamily="34" charset="0"/>
              </a:rPr>
              <a:t>Nuestros usuarios no sólo podrán disfrutar de un gran repertorio musical, sino que además podrán editar dichas canciones para crear sus propias versiones con nuestro editor de audio incorporado, sabiendo que sus artistas favoritas reciben un precio justo y ecuánime por compartir sus creaciones mediante nuestra plataforma.</a:t>
            </a:r>
          </a:p>
          <a:p>
            <a:endParaRPr lang="es-ES" sz="2000" dirty="0">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pic>
        <p:nvPicPr>
          <p:cNvPr id="4" name="Imagen 3">
            <a:extLst>
              <a:ext uri="{FF2B5EF4-FFF2-40B4-BE49-F238E27FC236}">
                <a16:creationId xmlns:a16="http://schemas.microsoft.com/office/drawing/2014/main" id="{CEB028DD-ECCB-EB19-FDB7-1E58421A8DB7}"/>
              </a:ext>
            </a:extLst>
          </p:cNvPr>
          <p:cNvPicPr>
            <a:picLocks noChangeAspect="1"/>
          </p:cNvPicPr>
          <p:nvPr/>
        </p:nvPicPr>
        <p:blipFill>
          <a:blip r:embed="rId2"/>
          <a:stretch>
            <a:fillRect/>
          </a:stretch>
        </p:blipFill>
        <p:spPr>
          <a:xfrm>
            <a:off x="7832035" y="2017713"/>
            <a:ext cx="3898790" cy="3910787"/>
          </a:xfrm>
          <a:prstGeom prst="rect">
            <a:avLst/>
          </a:prstGeom>
        </p:spPr>
      </p:pic>
    </p:spTree>
    <p:extLst>
      <p:ext uri="{BB962C8B-B14F-4D97-AF65-F5344CB8AC3E}">
        <p14:creationId xmlns:p14="http://schemas.microsoft.com/office/powerpoint/2010/main" val="2592614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Definición del proyecto</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6" y="2017713"/>
            <a:ext cx="11293199" cy="3906837"/>
          </a:xfrm>
        </p:spPr>
        <p:txBody>
          <a:bodyPr>
            <a:normAutofit/>
          </a:bodyPr>
          <a:lstStyle/>
          <a:p>
            <a:pPr algn="just">
              <a:lnSpc>
                <a:spcPct val="150000"/>
              </a:lnSpc>
            </a:pPr>
            <a:r>
              <a:rPr lang="es-ES" sz="2000" dirty="0">
                <a:solidFill>
                  <a:schemeClr val="tx1">
                    <a:lumMod val="65000"/>
                  </a:schemeClr>
                </a:solidFill>
                <a:latin typeface="Bahnschrift SemiBold SemiConden" panose="020B0502040204020203" pitchFamily="34" charset="0"/>
              </a:rPr>
              <a:t>Mediante estas versiones, tanto los artistas como los usuarios serán capaces de expresar y compartir su creatividad, uno de nuestros objetivos.</a:t>
            </a:r>
          </a:p>
          <a:p>
            <a:pPr algn="just">
              <a:lnSpc>
                <a:spcPct val="150000"/>
              </a:lnSpc>
            </a:pPr>
            <a:r>
              <a:rPr lang="es-ES" sz="2000" dirty="0">
                <a:solidFill>
                  <a:schemeClr val="tx1">
                    <a:lumMod val="65000"/>
                  </a:schemeClr>
                </a:solidFill>
                <a:latin typeface="Bahnschrift SemiBold SemiConden" panose="020B0502040204020203" pitchFamily="34" charset="0"/>
              </a:rPr>
              <a:t>Estos</a:t>
            </a:r>
            <a:r>
              <a:rPr lang="es-ES" sz="2000" i="1" dirty="0">
                <a:solidFill>
                  <a:schemeClr val="tx1">
                    <a:lumMod val="65000"/>
                  </a:schemeClr>
                </a:solidFill>
                <a:latin typeface="Bahnschrift SemiBold SemiConden" panose="020B0502040204020203" pitchFamily="34" charset="0"/>
              </a:rPr>
              <a:t> </a:t>
            </a:r>
            <a:r>
              <a:rPr lang="es-ES" sz="2000" dirty="0" err="1">
                <a:solidFill>
                  <a:schemeClr val="tx1"/>
                </a:solidFill>
                <a:latin typeface="Bahnschrift SemiBold SemiConden" panose="020B0502040204020203" pitchFamily="34" charset="0"/>
              </a:rPr>
              <a:t>covers</a:t>
            </a:r>
            <a:r>
              <a:rPr lang="es-ES" sz="2000" dirty="0">
                <a:solidFill>
                  <a:schemeClr val="tx1">
                    <a:lumMod val="65000"/>
                  </a:schemeClr>
                </a:solidFill>
                <a:latin typeface="Bahnschrift SemiBold SemiConden" panose="020B0502040204020203" pitchFamily="34" charset="0"/>
              </a:rPr>
              <a:t> y </a:t>
            </a:r>
            <a:r>
              <a:rPr lang="es-ES" sz="2000" dirty="0">
                <a:solidFill>
                  <a:schemeClr val="tx1"/>
                </a:solidFill>
                <a:latin typeface="Bahnschrift SemiBold SemiConden" panose="020B0502040204020203" pitchFamily="34" charset="0"/>
              </a:rPr>
              <a:t>remixes</a:t>
            </a:r>
            <a:r>
              <a:rPr lang="es-ES" sz="2000" dirty="0">
                <a:latin typeface="Bahnschrift SemiBold SemiConden" panose="020B0502040204020203" pitchFamily="34" charset="0"/>
              </a:rPr>
              <a:t> generarán </a:t>
            </a:r>
            <a:r>
              <a:rPr lang="es-ES" sz="2000" b="1" dirty="0">
                <a:latin typeface="Bahnschrift SemiBold SemiConden" panose="020B0502040204020203" pitchFamily="34" charset="0"/>
              </a:rPr>
              <a:t>derechos de autor adicionales</a:t>
            </a:r>
            <a:r>
              <a:rPr lang="es-ES" sz="2000" dirty="0">
                <a:latin typeface="Bahnschrift SemiBold SemiConden" panose="020B0502040204020203" pitchFamily="34" charset="0"/>
              </a:rPr>
              <a:t> que supondrán más beneficio para el artista; asimismo, el propio usuario podrá recibir una parte si su versión es suficientemente escuchada. Nuestra prioridad será acordar un </a:t>
            </a:r>
            <a:r>
              <a:rPr lang="es-ES" sz="2000" b="1" dirty="0">
                <a:latin typeface="Bahnschrift SemiBold SemiConden" panose="020B0502040204020203" pitchFamily="34" charset="0"/>
              </a:rPr>
              <a:t>pago justo a los artistas</a:t>
            </a:r>
            <a:r>
              <a:rPr lang="es-ES" sz="2000" dirty="0">
                <a:latin typeface="Bahnschrift SemiBold SemiConden" panose="020B0502040204020203" pitchFamily="34" charset="0"/>
              </a:rPr>
              <a:t> por sus obras, pues para nosotros es tan importante su bienestar como los beneficios. De esta forma, crearemos un espacio musical inclusivo y sano para todos, llegando mucho más lejos que otras empresas.</a:t>
            </a:r>
          </a:p>
          <a:p>
            <a:endParaRPr lang="es-ES" sz="2000" dirty="0">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spTree>
    <p:extLst>
      <p:ext uri="{BB962C8B-B14F-4D97-AF65-F5344CB8AC3E}">
        <p14:creationId xmlns:p14="http://schemas.microsoft.com/office/powerpoint/2010/main" val="3280821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Equipo humano</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1020181" y="2008048"/>
            <a:ext cx="2633565" cy="3906837"/>
          </a:xfrm>
        </p:spPr>
        <p:txBody>
          <a:bodyPr>
            <a:normAutofit/>
          </a:bodyPr>
          <a:lstStyle/>
          <a:p>
            <a:pPr algn="ctr">
              <a:lnSpc>
                <a:spcPct val="150000"/>
              </a:lnSpc>
            </a:pPr>
            <a:r>
              <a:rPr lang="es-ES" sz="2000" dirty="0">
                <a:solidFill>
                  <a:schemeClr val="accent1">
                    <a:lumMod val="60000"/>
                    <a:lumOff val="40000"/>
                  </a:schemeClr>
                </a:solidFill>
                <a:latin typeface="Bahnschrift SemiBold SemiConden" panose="020B0502040204020203" pitchFamily="34" charset="0"/>
              </a:rPr>
              <a:t>Jaime Campos Rodríguez</a:t>
            </a:r>
          </a:p>
          <a:p>
            <a:r>
              <a:rPr lang="es-ES" sz="2000" dirty="0">
                <a:latin typeface="Bahnschrift SemiBold SemiConden" panose="020B0502040204020203" pitchFamily="34" charset="0"/>
              </a:rPr>
              <a:t>- Director ejecutivo de la empresa.</a:t>
            </a:r>
          </a:p>
          <a:p>
            <a:r>
              <a:rPr lang="es-ES" sz="2000" dirty="0">
                <a:latin typeface="Bahnschrift SemiBold SemiConden" panose="020B0502040204020203" pitchFamily="34" charset="0"/>
              </a:rPr>
              <a:t>- Precursor y cabeza visible del proyecto.</a:t>
            </a:r>
          </a:p>
          <a:p>
            <a:r>
              <a:rPr lang="es-ES" sz="2000" dirty="0">
                <a:latin typeface="Bahnschrift SemiBold SemiConden" panose="020B0502040204020203" pitchFamily="34" charset="0"/>
              </a:rPr>
              <a:t>- Encargado de todos los temas económicos y logísticos.</a:t>
            </a:r>
          </a:p>
          <a:p>
            <a:endParaRPr lang="es-ES" sz="2000" dirty="0">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sp>
        <p:nvSpPr>
          <p:cNvPr id="7" name="Marcador de contenido 2">
            <a:extLst>
              <a:ext uri="{FF2B5EF4-FFF2-40B4-BE49-F238E27FC236}">
                <a16:creationId xmlns:a16="http://schemas.microsoft.com/office/drawing/2014/main" id="{0613E12A-F90A-EEDF-76A0-519B85E84CDE}"/>
              </a:ext>
            </a:extLst>
          </p:cNvPr>
          <p:cNvSpPr txBox="1">
            <a:spLocks/>
          </p:cNvSpPr>
          <p:nvPr/>
        </p:nvSpPr>
        <p:spPr>
          <a:xfrm>
            <a:off x="4779217" y="2017712"/>
            <a:ext cx="2633565" cy="3906837"/>
          </a:xfrm>
          <a:prstGeom prst="rect">
            <a:avLst/>
          </a:prstGeom>
        </p:spPr>
        <p:txBody>
          <a:bodyPr vert="horz" lIns="0" tIns="0" rIns="91440" bIns="0" rtlCol="0">
            <a:normAutofit/>
          </a:bodyPr>
          <a:lstStyle>
            <a:lvl1pPr marL="1944" indent="0" algn="l" defTabSz="914400" rtl="0" eaLnBrk="1" latinLnBrk="0" hangingPunct="1">
              <a:lnSpc>
                <a:spcPct val="140000"/>
              </a:lnSpc>
              <a:spcBef>
                <a:spcPts val="10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1pPr>
            <a:lvl2pPr marL="4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2pPr>
            <a:lvl3pPr marL="9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3pPr>
            <a:lvl4pPr marL="13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4pPr>
            <a:lvl5pPr marL="18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r>
              <a:rPr lang="es-ES" sz="2000" dirty="0" err="1">
                <a:solidFill>
                  <a:schemeClr val="accent1">
                    <a:lumMod val="60000"/>
                    <a:lumOff val="40000"/>
                  </a:schemeClr>
                </a:solidFill>
                <a:latin typeface="Bahnschrift SemiBold SemiConden" panose="020B0502040204020203" pitchFamily="34" charset="0"/>
              </a:rPr>
              <a:t>Khalid</a:t>
            </a:r>
            <a:r>
              <a:rPr lang="es-ES" sz="2000" dirty="0">
                <a:solidFill>
                  <a:schemeClr val="accent1">
                    <a:lumMod val="60000"/>
                    <a:lumOff val="40000"/>
                  </a:schemeClr>
                </a:solidFill>
                <a:latin typeface="Bahnschrift SemiBold SemiConden" panose="020B0502040204020203" pitchFamily="34" charset="0"/>
              </a:rPr>
              <a:t> el </a:t>
            </a:r>
            <a:r>
              <a:rPr lang="es-ES" sz="2000" dirty="0" err="1">
                <a:solidFill>
                  <a:schemeClr val="accent1">
                    <a:lumMod val="60000"/>
                    <a:lumOff val="40000"/>
                  </a:schemeClr>
                </a:solidFill>
                <a:latin typeface="Bahnschrift SemiBold SemiConden" panose="020B0502040204020203" pitchFamily="34" charset="0"/>
              </a:rPr>
              <a:t>Khiraoui</a:t>
            </a:r>
            <a:endParaRPr lang="es-ES" sz="2000" dirty="0">
              <a:solidFill>
                <a:schemeClr val="accent1">
                  <a:lumMod val="60000"/>
                  <a:lumOff val="40000"/>
                </a:schemeClr>
              </a:solidFill>
              <a:latin typeface="Bahnschrift SemiBold SemiConden" panose="020B0502040204020203" pitchFamily="34" charset="0"/>
            </a:endParaRPr>
          </a:p>
          <a:p>
            <a:r>
              <a:rPr lang="es-ES" sz="2000" dirty="0">
                <a:latin typeface="Bahnschrift SemiBold SemiConden" panose="020B0502040204020203" pitchFamily="34" charset="0"/>
              </a:rPr>
              <a:t>- Director de estrategia de la empresa.</a:t>
            </a:r>
          </a:p>
          <a:p>
            <a:r>
              <a:rPr lang="es-ES" sz="2000" dirty="0">
                <a:latin typeface="Bahnschrift SemiBold SemiConden" panose="020B0502040204020203" pitchFamily="34" charset="0"/>
              </a:rPr>
              <a:t>- Jefe de diseño; encargado de todo el arte de la aplicación, diseño, estilo y marketing.</a:t>
            </a:r>
          </a:p>
          <a:p>
            <a:endParaRPr lang="es-ES" sz="2000" dirty="0">
              <a:latin typeface="Bahnschrift SemiBold SemiConden" panose="020B0502040204020203" pitchFamily="34" charset="0"/>
            </a:endParaRPr>
          </a:p>
        </p:txBody>
      </p:sp>
      <p:sp>
        <p:nvSpPr>
          <p:cNvPr id="9" name="Marcador de contenido 2">
            <a:extLst>
              <a:ext uri="{FF2B5EF4-FFF2-40B4-BE49-F238E27FC236}">
                <a16:creationId xmlns:a16="http://schemas.microsoft.com/office/drawing/2014/main" id="{AD642FB3-8A7D-0100-AF4F-A44CCA83CAEE}"/>
              </a:ext>
            </a:extLst>
          </p:cNvPr>
          <p:cNvSpPr txBox="1">
            <a:spLocks/>
          </p:cNvSpPr>
          <p:nvPr/>
        </p:nvSpPr>
        <p:spPr>
          <a:xfrm>
            <a:off x="8538253" y="2008047"/>
            <a:ext cx="2633565" cy="3906837"/>
          </a:xfrm>
          <a:prstGeom prst="rect">
            <a:avLst/>
          </a:prstGeom>
        </p:spPr>
        <p:txBody>
          <a:bodyPr vert="horz" lIns="0" tIns="0" rIns="91440" bIns="0" rtlCol="0">
            <a:normAutofit/>
          </a:bodyPr>
          <a:lstStyle>
            <a:lvl1pPr marL="1944" indent="0" algn="l" defTabSz="914400" rtl="0" eaLnBrk="1" latinLnBrk="0" hangingPunct="1">
              <a:lnSpc>
                <a:spcPct val="140000"/>
              </a:lnSpc>
              <a:spcBef>
                <a:spcPts val="10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1pPr>
            <a:lvl2pPr marL="4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2pPr>
            <a:lvl3pPr marL="9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3pPr>
            <a:lvl4pPr marL="13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4pPr>
            <a:lvl5pPr marL="18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r>
              <a:rPr lang="es-ES" sz="2000" dirty="0">
                <a:solidFill>
                  <a:schemeClr val="accent1">
                    <a:lumMod val="60000"/>
                    <a:lumOff val="40000"/>
                  </a:schemeClr>
                </a:solidFill>
                <a:latin typeface="Bahnschrift SemiBold SemiConden" panose="020B0502040204020203" pitchFamily="34" charset="0"/>
              </a:rPr>
              <a:t>Alejandro Gómez Amaro</a:t>
            </a:r>
          </a:p>
          <a:p>
            <a:r>
              <a:rPr lang="es-ES" sz="2000" dirty="0">
                <a:latin typeface="Bahnschrift SemiBold SemiConden" panose="020B0502040204020203" pitchFamily="34" charset="0"/>
              </a:rPr>
              <a:t>- </a:t>
            </a:r>
            <a:r>
              <a:rPr lang="es-ES" sz="2000" dirty="0">
                <a:solidFill>
                  <a:schemeClr val="tx1">
                    <a:lumMod val="65000"/>
                  </a:schemeClr>
                </a:solidFill>
                <a:latin typeface="Bahnschrift SemiBold SemiConden" panose="020B0502040204020203" pitchFamily="34" charset="0"/>
              </a:rPr>
              <a:t>Director legal de la empresa.</a:t>
            </a:r>
          </a:p>
          <a:p>
            <a:r>
              <a:rPr lang="es-ES" sz="2000" dirty="0">
                <a:solidFill>
                  <a:schemeClr val="tx1">
                    <a:lumMod val="65000"/>
                  </a:schemeClr>
                </a:solidFill>
                <a:latin typeface="Bahnschrift SemiBold SemiConden" panose="020B0502040204020203" pitchFamily="34" charset="0"/>
              </a:rPr>
              <a:t>- Encargado de la parte jurídica y legal de la empresa, así como de recursos humanos.</a:t>
            </a:r>
          </a:p>
          <a:p>
            <a:endParaRPr lang="es-ES" sz="2000" dirty="0">
              <a:latin typeface="Bahnschrift SemiBold SemiConden" panose="020B0502040204020203" pitchFamily="34" charset="0"/>
            </a:endParaRPr>
          </a:p>
        </p:txBody>
      </p:sp>
    </p:spTree>
    <p:extLst>
      <p:ext uri="{BB962C8B-B14F-4D97-AF65-F5344CB8AC3E}">
        <p14:creationId xmlns:p14="http://schemas.microsoft.com/office/powerpoint/2010/main" val="2355741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Plan de marketing: estudio de mercado</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1020180" y="2008048"/>
            <a:ext cx="4830653" cy="3906837"/>
          </a:xfrm>
        </p:spPr>
        <p:txBody>
          <a:bodyPr>
            <a:normAutofit fontScale="77500" lnSpcReduction="20000"/>
          </a:bodyPr>
          <a:lstStyle/>
          <a:p>
            <a:pPr algn="ctr">
              <a:lnSpc>
                <a:spcPct val="150000"/>
              </a:lnSpc>
            </a:pPr>
            <a:r>
              <a:rPr lang="es-ES" sz="2800" dirty="0">
                <a:solidFill>
                  <a:schemeClr val="accent1">
                    <a:lumMod val="60000"/>
                    <a:lumOff val="40000"/>
                  </a:schemeClr>
                </a:solidFill>
                <a:latin typeface="Bahnschrift SemiBold SemiConden" panose="020B0502040204020203" pitchFamily="34" charset="0"/>
              </a:rPr>
              <a:t>Sector y demanda</a:t>
            </a:r>
          </a:p>
          <a:p>
            <a:r>
              <a:rPr lang="es-ES" sz="2400" dirty="0">
                <a:latin typeface="Bahnschrift SemiBold SemiConden" panose="020B0502040204020203" pitchFamily="34" charset="0"/>
              </a:rPr>
              <a:t>El mercado en el que nos emplazamos tiene un crecimiento considerable, aunque tras el boom de la tecnología pronto se entrará en el periodo de madurez.</a:t>
            </a:r>
          </a:p>
          <a:p>
            <a:r>
              <a:rPr lang="es-ES" sz="2400" dirty="0">
                <a:latin typeface="Bahnschrift SemiBold SemiConden" panose="020B0502040204020203" pitchFamily="34" charset="0"/>
              </a:rPr>
              <a:t>Nuestro mayor reto será romper el comportamiento repetitivo de los usuarios, dado que las empresas cubren casi todas las necesidades que hay.</a:t>
            </a:r>
          </a:p>
          <a:p>
            <a:r>
              <a:rPr lang="es-ES" sz="2000" dirty="0">
                <a:latin typeface="Bahnschrift SemiBold SemiConden" panose="020B0502040204020203" pitchFamily="34" charset="0"/>
              </a:rPr>
              <a:t>.</a:t>
            </a:r>
          </a:p>
          <a:p>
            <a:endParaRPr lang="es-ES" sz="2000" dirty="0">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sp>
        <p:nvSpPr>
          <p:cNvPr id="9" name="Marcador de contenido 2">
            <a:extLst>
              <a:ext uri="{FF2B5EF4-FFF2-40B4-BE49-F238E27FC236}">
                <a16:creationId xmlns:a16="http://schemas.microsoft.com/office/drawing/2014/main" id="{AD642FB3-8A7D-0100-AF4F-A44CCA83CAEE}"/>
              </a:ext>
            </a:extLst>
          </p:cNvPr>
          <p:cNvSpPr txBox="1">
            <a:spLocks/>
          </p:cNvSpPr>
          <p:nvPr/>
        </p:nvSpPr>
        <p:spPr>
          <a:xfrm>
            <a:off x="6341165" y="2008047"/>
            <a:ext cx="4830654" cy="3906837"/>
          </a:xfrm>
          <a:prstGeom prst="rect">
            <a:avLst/>
          </a:prstGeom>
        </p:spPr>
        <p:txBody>
          <a:bodyPr vert="horz" lIns="0" tIns="0" rIns="91440" bIns="0" rtlCol="0">
            <a:normAutofit fontScale="92500" lnSpcReduction="10000"/>
          </a:bodyPr>
          <a:lstStyle>
            <a:lvl1pPr marL="1944" indent="0" algn="l" defTabSz="914400" rtl="0" eaLnBrk="1" latinLnBrk="0" hangingPunct="1">
              <a:lnSpc>
                <a:spcPct val="140000"/>
              </a:lnSpc>
              <a:spcBef>
                <a:spcPts val="10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1pPr>
            <a:lvl2pPr marL="4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2pPr>
            <a:lvl3pPr marL="9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3pPr>
            <a:lvl4pPr marL="13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4pPr>
            <a:lvl5pPr marL="18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r>
              <a:rPr lang="es-ES" sz="2600" dirty="0">
                <a:solidFill>
                  <a:schemeClr val="accent1">
                    <a:lumMod val="60000"/>
                    <a:lumOff val="40000"/>
                  </a:schemeClr>
                </a:solidFill>
                <a:latin typeface="Bahnschrift SemiBold SemiConden" panose="020B0502040204020203" pitchFamily="34" charset="0"/>
              </a:rPr>
              <a:t>Público objetivo</a:t>
            </a:r>
          </a:p>
          <a:p>
            <a:r>
              <a:rPr lang="es-ES" sz="2000" dirty="0">
                <a:solidFill>
                  <a:schemeClr val="tx1">
                    <a:lumMod val="65000"/>
                  </a:schemeClr>
                </a:solidFill>
                <a:latin typeface="Bahnschrift SemiBold SemiConden" panose="020B0502040204020203" pitchFamily="34" charset="0"/>
              </a:rPr>
              <a:t>Nuestro público objetivo son los individuos de ambos sexos entre 18 y 40 años, y en menor medida, las familias.</a:t>
            </a:r>
          </a:p>
          <a:p>
            <a:r>
              <a:rPr lang="es-ES" sz="2000" dirty="0">
                <a:solidFill>
                  <a:schemeClr val="tx1">
                    <a:lumMod val="65000"/>
                  </a:schemeClr>
                </a:solidFill>
                <a:latin typeface="Bahnschrift SemiBold SemiConden" panose="020B0502040204020203" pitchFamily="34" charset="0"/>
              </a:rPr>
              <a:t>El nivel de renta no será muy importante dado nuestro sistema </a:t>
            </a:r>
            <a:r>
              <a:rPr lang="es-ES" sz="2000" dirty="0" err="1">
                <a:solidFill>
                  <a:schemeClr val="tx1">
                    <a:lumMod val="65000"/>
                  </a:schemeClr>
                </a:solidFill>
                <a:latin typeface="Bahnschrift SemiBold SemiConden" panose="020B0502040204020203" pitchFamily="34" charset="0"/>
              </a:rPr>
              <a:t>freemium</a:t>
            </a:r>
            <a:r>
              <a:rPr lang="es-ES" sz="2000" dirty="0">
                <a:solidFill>
                  <a:schemeClr val="tx1">
                    <a:lumMod val="65000"/>
                  </a:schemeClr>
                </a:solidFill>
                <a:latin typeface="Bahnschrift SemiBold SemiConden" panose="020B0502040204020203" pitchFamily="34" charset="0"/>
              </a:rPr>
              <a:t> y la gran cantidad de potenciales usuarios (17 millones sólo en España), pues habrá suficientes usuarios como para generar beneficios.</a:t>
            </a:r>
          </a:p>
          <a:p>
            <a:endParaRPr lang="es-ES" sz="2000" dirty="0">
              <a:latin typeface="Bahnschrift SemiBold SemiConden" panose="020B0502040204020203" pitchFamily="34" charset="0"/>
            </a:endParaRPr>
          </a:p>
        </p:txBody>
      </p:sp>
    </p:spTree>
    <p:extLst>
      <p:ext uri="{BB962C8B-B14F-4D97-AF65-F5344CB8AC3E}">
        <p14:creationId xmlns:p14="http://schemas.microsoft.com/office/powerpoint/2010/main" val="4110995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Competidores</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6" y="2017713"/>
            <a:ext cx="7941061" cy="3906837"/>
          </a:xfrm>
        </p:spPr>
        <p:txBody>
          <a:bodyPr>
            <a:normAutofit fontScale="92500" lnSpcReduction="10000"/>
          </a:bodyPr>
          <a:lstStyle/>
          <a:p>
            <a:pPr algn="just">
              <a:lnSpc>
                <a:spcPct val="150000"/>
              </a:lnSpc>
            </a:pPr>
            <a:r>
              <a:rPr lang="es-ES" sz="2000" dirty="0">
                <a:solidFill>
                  <a:schemeClr val="tx1">
                    <a:lumMod val="65000"/>
                  </a:schemeClr>
                </a:solidFill>
                <a:latin typeface="Bahnschrift SemiBold SemiConden" panose="020B0502040204020203" pitchFamily="34" charset="0"/>
              </a:rPr>
              <a:t>Gran parte de la competencia del sector son empresas multimillonarias como Spotify, Apple Music o </a:t>
            </a:r>
            <a:r>
              <a:rPr lang="es-ES" sz="2000" dirty="0" err="1">
                <a:solidFill>
                  <a:schemeClr val="tx1">
                    <a:lumMod val="65000"/>
                  </a:schemeClr>
                </a:solidFill>
                <a:latin typeface="Bahnschrift SemiBold SemiConden" panose="020B0502040204020203" pitchFamily="34" charset="0"/>
              </a:rPr>
              <a:t>Tidal</a:t>
            </a:r>
            <a:r>
              <a:rPr lang="es-ES" sz="2000" dirty="0">
                <a:solidFill>
                  <a:schemeClr val="tx1">
                    <a:lumMod val="65000"/>
                  </a:schemeClr>
                </a:solidFill>
                <a:latin typeface="Bahnschrift SemiBold SemiConden" panose="020B0502040204020203" pitchFamily="34" charset="0"/>
              </a:rPr>
              <a:t>, que con el paso de los años han canibalizado a las más pequeñas.</a:t>
            </a:r>
          </a:p>
          <a:p>
            <a:pPr algn="just">
              <a:lnSpc>
                <a:spcPct val="150000"/>
              </a:lnSpc>
            </a:pPr>
            <a:r>
              <a:rPr lang="es-ES" sz="2000" dirty="0">
                <a:solidFill>
                  <a:schemeClr val="tx1">
                    <a:lumMod val="65000"/>
                  </a:schemeClr>
                </a:solidFill>
                <a:latin typeface="Bahnschrift SemiBold SemiConden" panose="020B0502040204020203" pitchFamily="34" charset="0"/>
              </a:rPr>
              <a:t>En este tiempo, dichas plataformas se han ido alejando de los usuarios, centrándose únicamente en los beneficios. Nuestra empresa pretende recuperar a todo individuo insatisfecho.</a:t>
            </a:r>
          </a:p>
          <a:p>
            <a:pPr algn="just">
              <a:lnSpc>
                <a:spcPct val="150000"/>
              </a:lnSpc>
            </a:pPr>
            <a:r>
              <a:rPr lang="es-ES" sz="2000" dirty="0" err="1">
                <a:solidFill>
                  <a:schemeClr val="tx1">
                    <a:lumMod val="65000"/>
                  </a:schemeClr>
                </a:solidFill>
                <a:latin typeface="Bahnschrift SemiBold SemiConden" panose="020B0502040204020203" pitchFamily="34" charset="0"/>
              </a:rPr>
              <a:t>SecondNote</a:t>
            </a:r>
            <a:r>
              <a:rPr lang="es-ES" sz="2000" dirty="0">
                <a:solidFill>
                  <a:schemeClr val="tx1">
                    <a:lumMod val="65000"/>
                  </a:schemeClr>
                </a:solidFill>
                <a:latin typeface="Bahnschrift SemiBold SemiConden" panose="020B0502040204020203" pitchFamily="34" charset="0"/>
              </a:rPr>
              <a:t> pondrá el foco en los </a:t>
            </a:r>
            <a:r>
              <a:rPr lang="es-ES" sz="2000" dirty="0">
                <a:solidFill>
                  <a:schemeClr val="tx1"/>
                </a:solidFill>
                <a:latin typeface="Bahnschrift SemiBold SemiConden" panose="020B0502040204020203" pitchFamily="34" charset="0"/>
              </a:rPr>
              <a:t>artistas</a:t>
            </a:r>
            <a:r>
              <a:rPr lang="es-ES" sz="2000" dirty="0">
                <a:solidFill>
                  <a:schemeClr val="tx1">
                    <a:lumMod val="65000"/>
                  </a:schemeClr>
                </a:solidFill>
                <a:latin typeface="Bahnschrift SemiBold SemiConden" panose="020B0502040204020203" pitchFamily="34" charset="0"/>
              </a:rPr>
              <a:t>, los proveedores que hacen que este mercado siga funcionando. Se les dará el reconocimiento que merecen, ofreciéndoles un precio justo por sus creaciones, mayor que otras plataformas.</a:t>
            </a: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pic>
        <p:nvPicPr>
          <p:cNvPr id="5" name="Imagen 4">
            <a:extLst>
              <a:ext uri="{FF2B5EF4-FFF2-40B4-BE49-F238E27FC236}">
                <a16:creationId xmlns:a16="http://schemas.microsoft.com/office/drawing/2014/main" id="{75CC89DB-ABD3-78EF-C30F-96978A350FCC}"/>
              </a:ext>
            </a:extLst>
          </p:cNvPr>
          <p:cNvPicPr>
            <a:picLocks noChangeAspect="1"/>
          </p:cNvPicPr>
          <p:nvPr/>
        </p:nvPicPr>
        <p:blipFill>
          <a:blip r:embed="rId2"/>
          <a:stretch>
            <a:fillRect/>
          </a:stretch>
        </p:blipFill>
        <p:spPr>
          <a:xfrm>
            <a:off x="8587409" y="2017713"/>
            <a:ext cx="3120887" cy="3879656"/>
          </a:xfrm>
          <a:prstGeom prst="rect">
            <a:avLst/>
          </a:prstGeom>
        </p:spPr>
      </p:pic>
    </p:spTree>
    <p:extLst>
      <p:ext uri="{BB962C8B-B14F-4D97-AF65-F5344CB8AC3E}">
        <p14:creationId xmlns:p14="http://schemas.microsoft.com/office/powerpoint/2010/main" val="1490153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Ventajas e inconvenientes</a:t>
            </a: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437626" y="2017713"/>
            <a:ext cx="11293199" cy="884513"/>
          </a:xfrm>
        </p:spPr>
        <p:txBody>
          <a:bodyPr>
            <a:normAutofit/>
          </a:bodyPr>
          <a:lstStyle/>
          <a:p>
            <a:pPr algn="just">
              <a:lnSpc>
                <a:spcPct val="150000"/>
              </a:lnSpc>
            </a:pPr>
            <a:r>
              <a:rPr lang="es-ES" sz="2000" dirty="0">
                <a:solidFill>
                  <a:schemeClr val="tx1">
                    <a:lumMod val="65000"/>
                  </a:schemeClr>
                </a:solidFill>
                <a:latin typeface="Bahnschrift SemiBold SemiConden" panose="020B0502040204020203" pitchFamily="34" charset="0"/>
              </a:rPr>
              <a:t>Antes de tomar cualquier decisión referente a mercadotecnia, es recomendable sopesar las ventajas e inconvenientes a los que se enfrentará la empresa.</a:t>
            </a: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graphicFrame>
        <p:nvGraphicFramePr>
          <p:cNvPr id="4" name="Tabla 9">
            <a:extLst>
              <a:ext uri="{FF2B5EF4-FFF2-40B4-BE49-F238E27FC236}">
                <a16:creationId xmlns:a16="http://schemas.microsoft.com/office/drawing/2014/main" id="{659D846A-0B09-2E9E-AE72-4FADD57AC49E}"/>
              </a:ext>
            </a:extLst>
          </p:cNvPr>
          <p:cNvGraphicFramePr>
            <a:graphicFrameLocks/>
          </p:cNvGraphicFramePr>
          <p:nvPr>
            <p:extLst>
              <p:ext uri="{D42A27DB-BD31-4B8C-83A1-F6EECF244321}">
                <p14:modId xmlns:p14="http://schemas.microsoft.com/office/powerpoint/2010/main" val="1524118560"/>
              </p:ext>
            </p:extLst>
          </p:nvPr>
        </p:nvGraphicFramePr>
        <p:xfrm>
          <a:off x="425190" y="2991677"/>
          <a:ext cx="11335008" cy="3382021"/>
        </p:xfrm>
        <a:graphic>
          <a:graphicData uri="http://schemas.openxmlformats.org/drawingml/2006/table">
            <a:tbl>
              <a:tblPr firstRow="1" firstCol="1">
                <a:tableStyleId>{8FD4443E-F989-4FC4-A0C8-D5A2AF1F390B}</a:tableStyleId>
              </a:tblPr>
              <a:tblGrid>
                <a:gridCol w="1415954">
                  <a:extLst>
                    <a:ext uri="{9D8B030D-6E8A-4147-A177-3AD203B41FA5}">
                      <a16:colId xmlns:a16="http://schemas.microsoft.com/office/drawing/2014/main" val="1517755082"/>
                    </a:ext>
                  </a:extLst>
                </a:gridCol>
                <a:gridCol w="4503761">
                  <a:extLst>
                    <a:ext uri="{9D8B030D-6E8A-4147-A177-3AD203B41FA5}">
                      <a16:colId xmlns:a16="http://schemas.microsoft.com/office/drawing/2014/main" val="3308918160"/>
                    </a:ext>
                  </a:extLst>
                </a:gridCol>
                <a:gridCol w="5415293">
                  <a:extLst>
                    <a:ext uri="{9D8B030D-6E8A-4147-A177-3AD203B41FA5}">
                      <a16:colId xmlns:a16="http://schemas.microsoft.com/office/drawing/2014/main" val="1854486728"/>
                    </a:ext>
                  </a:extLst>
                </a:gridCol>
              </a:tblGrid>
              <a:tr h="660729">
                <a:tc>
                  <a:txBody>
                    <a:bodyPr/>
                    <a:lstStyle/>
                    <a:p>
                      <a:pPr lvl="0" algn="ctr" rtl="0">
                        <a:buNone/>
                      </a:pPr>
                      <a:endParaRPr lang="es-ES" noProof="0" dirty="0">
                        <a:latin typeface="Bahnschrift SemiBold SemiConden" panose="020B0502040204020203" pitchFamily="34" charset="0"/>
                      </a:endParaRPr>
                    </a:p>
                  </a:txBody>
                  <a:tcPr anchor="ctr">
                    <a:lnL w="12700">
                      <a:noFill/>
                    </a:lnL>
                    <a:lnR w="12700">
                      <a:noFill/>
                    </a:lnR>
                    <a:lnT w="12700">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lgn="ctr" rtl="0">
                        <a:buNone/>
                      </a:pPr>
                      <a:r>
                        <a:rPr lang="es-ES" noProof="0" dirty="0">
                          <a:solidFill>
                            <a:srgbClr val="FFFFFF"/>
                          </a:solidFill>
                          <a:latin typeface="Bahnschrift SemiBold" panose="020B0502040204020203" pitchFamily="34" charset="0"/>
                        </a:rPr>
                        <a:t>Inconvenientes</a:t>
                      </a:r>
                      <a:endParaRPr lang="es-ES" dirty="0">
                        <a:latin typeface="Bahnschrift SemiBold" panose="020B0502040204020203" pitchFamily="34" charset="0"/>
                      </a:endParaRPr>
                    </a:p>
                  </a:txBody>
                  <a:tcPr anchor="ctr">
                    <a:lnL w="12700">
                      <a:noFill/>
                    </a:lnL>
                    <a:lnR w="12700">
                      <a:noFill/>
                    </a:lnR>
                    <a:lnT w="12700">
                      <a:noFill/>
                    </a:lnT>
                    <a:lnB w="12700">
                      <a:noFill/>
                    </a:lnB>
                    <a:lnTlToBr w="12700" cmpd="sng">
                      <a:noFill/>
                      <a:prstDash val="solid"/>
                    </a:lnTlToBr>
                    <a:lnBlToTr w="12700" cmpd="sng">
                      <a:noFill/>
                      <a:prstDash val="solid"/>
                    </a:lnBlToTr>
                    <a:solidFill>
                      <a:schemeClr val="accent1">
                        <a:lumMod val="50000"/>
                      </a:schemeClr>
                    </a:solidFill>
                  </a:tcPr>
                </a:tc>
                <a:tc>
                  <a:txBody>
                    <a:bodyPr/>
                    <a:lstStyle/>
                    <a:p>
                      <a:pPr lvl="0" algn="ctr" rtl="0">
                        <a:buNone/>
                      </a:pPr>
                      <a:r>
                        <a:rPr lang="es-ES" noProof="0" dirty="0">
                          <a:solidFill>
                            <a:srgbClr val="FFFFFF"/>
                          </a:solidFill>
                          <a:latin typeface="Bahnschrift SemiBold" panose="020B0502040204020203" pitchFamily="34" charset="0"/>
                        </a:rPr>
                        <a:t>Ventajas</a:t>
                      </a:r>
                      <a:endParaRPr lang="es-ES" dirty="0">
                        <a:latin typeface="Bahnschrift SemiBold" panose="020B0502040204020203" pitchFamily="34" charset="0"/>
                      </a:endParaRPr>
                    </a:p>
                  </a:txBody>
                  <a:tcPr anchor="ctr">
                    <a:lnL w="12700">
                      <a:noFill/>
                    </a:lnL>
                    <a:lnR w="12700">
                      <a:noFill/>
                    </a:lnR>
                    <a:lnT w="12700">
                      <a:noFill/>
                    </a:lnT>
                    <a:lnB w="12700">
                      <a:noFill/>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3100351803"/>
                  </a:ext>
                </a:extLst>
              </a:tr>
              <a:tr h="1360646">
                <a:tc>
                  <a:txBody>
                    <a:bodyPr/>
                    <a:lstStyle/>
                    <a:p>
                      <a:pPr algn="ctr" rtl="0"/>
                      <a:r>
                        <a:rPr lang="es-ES" noProof="0" dirty="0">
                          <a:latin typeface="Bahnschrift SemiBold" panose="020B0502040204020203" pitchFamily="34" charset="0"/>
                        </a:rPr>
                        <a:t>Internos</a:t>
                      </a:r>
                    </a:p>
                  </a:txBody>
                  <a:tcPr anchor="ctr">
                    <a:lnL w="12700">
                      <a:noFill/>
                    </a:lnL>
                    <a:lnR w="12700">
                      <a:noFill/>
                    </a:lnR>
                    <a:lnT w="12700" cap="flat" cmpd="sng" algn="ctr">
                      <a:noFill/>
                      <a:prstDash val="solid"/>
                      <a:round/>
                      <a:headEnd type="none" w="med" len="med"/>
                      <a:tailEnd type="none" w="med" len="med"/>
                    </a:lnT>
                    <a:lnB w="12700">
                      <a:noFill/>
                    </a:lnB>
                    <a:lnTlToBr w="12700" cmpd="sng">
                      <a:noFill/>
                      <a:prstDash val="solid"/>
                    </a:lnTlToBr>
                    <a:lnBlToTr w="12700" cmpd="sng">
                      <a:noFill/>
                      <a:prstDash val="solid"/>
                    </a:lnBlToTr>
                    <a:solidFill>
                      <a:schemeClr val="accent1">
                        <a:lumMod val="50000"/>
                      </a:schemeClr>
                    </a:solidFill>
                  </a:tcPr>
                </a:tc>
                <a:tc>
                  <a:txBody>
                    <a:bodyPr/>
                    <a:lstStyle/>
                    <a:p>
                      <a:pPr marL="285750" indent="-285750" rtl="0">
                        <a:buFont typeface="Arial"/>
                        <a:buChar char="•"/>
                      </a:pPr>
                      <a:r>
                        <a:rPr lang="es-ES" sz="2000" noProof="0" dirty="0">
                          <a:latin typeface="Bahnschrift SemiBold SemiConden" panose="020B0502040204020203" pitchFamily="34" charset="0"/>
                        </a:rPr>
                        <a:t>Falta de experiencia.</a:t>
                      </a:r>
                    </a:p>
                    <a:p>
                      <a:pPr marL="285750" lvl="0" indent="-285750">
                        <a:buFont typeface="Arial"/>
                        <a:buChar char="•"/>
                      </a:pPr>
                      <a:r>
                        <a:rPr lang="es-ES" sz="2000" noProof="0" dirty="0">
                          <a:latin typeface="Bahnschrift SemiBold SemiConden" panose="020B0502040204020203" pitchFamily="34" charset="0"/>
                        </a:rPr>
                        <a:t>Capital reducido.</a:t>
                      </a:r>
                    </a:p>
                    <a:p>
                      <a:pPr marL="285750" lvl="0" indent="-285750">
                        <a:buFont typeface="Arial"/>
                        <a:buChar char="•"/>
                      </a:pPr>
                      <a:r>
                        <a:rPr lang="es-ES" sz="2000" noProof="0" dirty="0">
                          <a:latin typeface="Bahnschrift SemiBold SemiConden" panose="020B0502040204020203" pitchFamily="34" charset="0"/>
                        </a:rPr>
                        <a:t>Dificultad de llegar a acuerdos con artistas en un principio.</a:t>
                      </a:r>
                    </a:p>
                  </a:txBody>
                  <a:tcPr anchor="ctr">
                    <a:lnL w="12700">
                      <a:noFill/>
                    </a:lnL>
                    <a:lnR w="12700">
                      <a:noFill/>
                    </a:lnR>
                    <a:lnT w="12700">
                      <a:noFill/>
                    </a:lnT>
                    <a:lnB w="12700">
                      <a:noFill/>
                    </a:lnB>
                    <a:lnTlToBr w="12700" cmpd="sng">
                      <a:noFill/>
                      <a:prstDash val="solid"/>
                    </a:lnTlToBr>
                    <a:lnBlToTr w="12700" cmpd="sng">
                      <a:noFill/>
                      <a:prstDash val="solid"/>
                    </a:lnBlToTr>
                    <a:solidFill>
                      <a:srgbClr val="274557"/>
                    </a:solidFill>
                  </a:tcPr>
                </a:tc>
                <a:tc>
                  <a:txBody>
                    <a:bodyPr/>
                    <a:lstStyle/>
                    <a:p>
                      <a:pPr marL="285750" indent="-285750" rtl="0">
                        <a:buFont typeface="Arial"/>
                        <a:buChar char="•"/>
                      </a:pPr>
                      <a:r>
                        <a:rPr lang="es-ES" sz="2000" noProof="0" dirty="0">
                          <a:latin typeface="Bahnschrift SemiBold SemiConden" panose="020B0502040204020203" pitchFamily="34" charset="0"/>
                        </a:rPr>
                        <a:t>Mayor pago que otras empresas.</a:t>
                      </a:r>
                      <a:endParaRPr lang="es-ES" dirty="0">
                        <a:latin typeface="Bahnschrift SemiBold SemiConden" panose="020B0502040204020203" pitchFamily="34" charset="0"/>
                      </a:endParaRPr>
                    </a:p>
                    <a:p>
                      <a:pPr marL="285750" lvl="0" indent="-285750">
                        <a:buFont typeface="Arial"/>
                        <a:buChar char="•"/>
                      </a:pPr>
                      <a:r>
                        <a:rPr lang="es-ES" sz="2000" noProof="0" dirty="0">
                          <a:latin typeface="Bahnschrift SemiBold SemiConden" panose="020B0502040204020203" pitchFamily="34" charset="0"/>
                        </a:rPr>
                        <a:t>Posibilidad de atraer usuarios descontentos.</a:t>
                      </a:r>
                    </a:p>
                    <a:p>
                      <a:pPr marL="285750" lvl="0" indent="-285750">
                        <a:buFont typeface="Arial"/>
                        <a:buChar char="•"/>
                      </a:pPr>
                      <a:r>
                        <a:rPr lang="es-ES" sz="2000" b="0" i="0" u="none" strike="noStrike" noProof="0" dirty="0">
                          <a:solidFill>
                            <a:srgbClr val="FFFFFF"/>
                          </a:solidFill>
                          <a:latin typeface="Bahnschrift SemiBold SemiConden" panose="020B0502040204020203" pitchFamily="34" charset="0"/>
                        </a:rPr>
                        <a:t>Cercanía y hospitalidad con los artistas.</a:t>
                      </a:r>
                      <a:endParaRPr lang="es-ES" sz="2000" noProof="0" dirty="0">
                        <a:latin typeface="Bahnschrift SemiBold SemiConden" panose="020B0502040204020203" pitchFamily="34" charset="0"/>
                      </a:endParaRPr>
                    </a:p>
                  </a:txBody>
                  <a:tcPr anchor="ctr">
                    <a:lnL w="12700">
                      <a:noFill/>
                    </a:lnL>
                    <a:lnR w="12700">
                      <a:noFill/>
                    </a:lnR>
                    <a:lnT w="12700">
                      <a:noFill/>
                    </a:lnT>
                    <a:lnB w="12700">
                      <a:noFill/>
                    </a:lnB>
                    <a:lnTlToBr w="12700" cmpd="sng">
                      <a:noFill/>
                      <a:prstDash val="solid"/>
                    </a:lnTlToBr>
                    <a:lnBlToTr w="12700" cmpd="sng">
                      <a:noFill/>
                      <a:prstDash val="solid"/>
                    </a:lnBlToTr>
                    <a:solidFill>
                      <a:srgbClr val="274557"/>
                    </a:solidFill>
                  </a:tcPr>
                </a:tc>
                <a:extLst>
                  <a:ext uri="{0D108BD9-81ED-4DB2-BD59-A6C34878D82A}">
                    <a16:rowId xmlns:a16="http://schemas.microsoft.com/office/drawing/2014/main" val="2801628125"/>
                  </a:ext>
                </a:extLst>
              </a:tr>
              <a:tr h="1360646">
                <a:tc>
                  <a:txBody>
                    <a:bodyPr/>
                    <a:lstStyle/>
                    <a:p>
                      <a:pPr algn="ctr" rtl="0"/>
                      <a:r>
                        <a:rPr lang="es-ES" noProof="0" dirty="0">
                          <a:latin typeface="Bahnschrift SemiBold" panose="020B0502040204020203" pitchFamily="34" charset="0"/>
                        </a:rPr>
                        <a:t>Externos</a:t>
                      </a:r>
                    </a:p>
                  </a:txBody>
                  <a:tcPr anchor="ctr">
                    <a:lnL w="12700">
                      <a:noFill/>
                    </a:lnL>
                    <a:lnR w="12700">
                      <a:noFill/>
                    </a:lnR>
                    <a:lnT w="12700">
                      <a:noFill/>
                    </a:lnT>
                    <a:lnB w="12700">
                      <a:noFill/>
                    </a:lnB>
                    <a:lnTlToBr w="12700" cmpd="sng">
                      <a:noFill/>
                      <a:prstDash val="solid"/>
                    </a:lnTlToBr>
                    <a:lnBlToTr w="12700" cmpd="sng">
                      <a:noFill/>
                      <a:prstDash val="solid"/>
                    </a:lnBlToTr>
                    <a:solidFill>
                      <a:schemeClr val="accent1">
                        <a:lumMod val="50000"/>
                      </a:schemeClr>
                    </a:solidFill>
                  </a:tcPr>
                </a:tc>
                <a:tc>
                  <a:txBody>
                    <a:bodyPr/>
                    <a:lstStyle/>
                    <a:p>
                      <a:pPr marL="342900" indent="-342900" rtl="0">
                        <a:buFont typeface="Arial"/>
                        <a:buChar char="•"/>
                      </a:pPr>
                      <a:r>
                        <a:rPr lang="es-ES" sz="2000" noProof="0" dirty="0">
                          <a:latin typeface="Bahnschrift SemiBold SemiConden" panose="020B0502040204020203" pitchFamily="34" charset="0"/>
                        </a:rPr>
                        <a:t>Competencia feroz.</a:t>
                      </a:r>
                    </a:p>
                    <a:p>
                      <a:pPr marL="342900" lvl="0" indent="-342900">
                        <a:buFont typeface="Arial"/>
                        <a:buChar char="•"/>
                      </a:pPr>
                      <a:r>
                        <a:rPr lang="es-ES" sz="2000" noProof="0" dirty="0">
                          <a:latin typeface="Bahnschrift SemiBold SemiConden" panose="020B0502040204020203" pitchFamily="34" charset="0"/>
                        </a:rPr>
                        <a:t>Relativa volatilidad del mercado.</a:t>
                      </a:r>
                    </a:p>
                    <a:p>
                      <a:pPr marL="342900" lvl="0" indent="-342900">
                        <a:buFont typeface="Arial"/>
                        <a:buChar char="•"/>
                      </a:pPr>
                      <a:r>
                        <a:rPr lang="es-ES" sz="2000" noProof="0" dirty="0">
                          <a:latin typeface="Bahnschrift SemiBold SemiConden" panose="020B0502040204020203" pitchFamily="34" charset="0"/>
                        </a:rPr>
                        <a:t>Posible "guerra de precios".</a:t>
                      </a:r>
                    </a:p>
                  </a:txBody>
                  <a:tcPr anchor="ctr">
                    <a:lnL w="12700">
                      <a:noFill/>
                    </a:lnL>
                    <a:lnR w="12700">
                      <a:noFill/>
                    </a:lnR>
                    <a:lnT w="12700">
                      <a:noFill/>
                    </a:lnT>
                    <a:lnB w="12700">
                      <a:noFill/>
                    </a:lnB>
                    <a:lnTlToBr w="12700" cmpd="sng">
                      <a:noFill/>
                      <a:prstDash val="solid"/>
                    </a:lnTlToBr>
                    <a:lnBlToTr w="12700" cmpd="sng">
                      <a:noFill/>
                      <a:prstDash val="solid"/>
                    </a:lnBlToTr>
                    <a:solidFill>
                      <a:srgbClr val="274557"/>
                    </a:solidFill>
                  </a:tcPr>
                </a:tc>
                <a:tc>
                  <a:txBody>
                    <a:bodyPr/>
                    <a:lstStyle/>
                    <a:p>
                      <a:pPr marL="342900" indent="-342900" rtl="0">
                        <a:buFont typeface="Arial"/>
                        <a:buChar char="•"/>
                      </a:pPr>
                      <a:r>
                        <a:rPr lang="es-ES" sz="2000" noProof="0" dirty="0">
                          <a:latin typeface="Bahnschrift SemiBold SemiConden" panose="020B0502040204020203" pitchFamily="34" charset="0"/>
                        </a:rPr>
                        <a:t>Alta rentabilidad.</a:t>
                      </a:r>
                    </a:p>
                    <a:p>
                      <a:pPr marL="342900" lvl="0" indent="-342900">
                        <a:buFont typeface="Arial"/>
                        <a:buChar char="•"/>
                      </a:pPr>
                      <a:r>
                        <a:rPr lang="es-ES" sz="2000" noProof="0" dirty="0">
                          <a:latin typeface="Bahnschrift SemiBold SemiConden" panose="020B0502040204020203" pitchFamily="34" charset="0"/>
                        </a:rPr>
                        <a:t>Facilidad de ampliar el público objetivo.</a:t>
                      </a:r>
                    </a:p>
                    <a:p>
                      <a:pPr marL="342900" lvl="0" indent="-342900">
                        <a:buFont typeface="Arial"/>
                        <a:buChar char="•"/>
                      </a:pPr>
                      <a:r>
                        <a:rPr lang="es-ES" sz="2000" noProof="0" dirty="0">
                          <a:latin typeface="Bahnschrift SemiBold SemiConden" panose="020B0502040204020203" pitchFamily="34" charset="0"/>
                        </a:rPr>
                        <a:t>Posibilidad de internacionalizar la empresa.</a:t>
                      </a:r>
                    </a:p>
                  </a:txBody>
                  <a:tcPr anchor="ctr">
                    <a:lnL w="12700">
                      <a:noFill/>
                    </a:lnL>
                    <a:lnR w="12700">
                      <a:noFill/>
                    </a:lnR>
                    <a:lnT w="12700">
                      <a:noFill/>
                    </a:lnT>
                    <a:lnB w="12700">
                      <a:noFill/>
                    </a:lnB>
                    <a:lnTlToBr w="12700" cmpd="sng">
                      <a:noFill/>
                      <a:prstDash val="solid"/>
                    </a:lnTlToBr>
                    <a:lnBlToTr w="12700" cmpd="sng">
                      <a:noFill/>
                      <a:prstDash val="solid"/>
                    </a:lnBlToTr>
                    <a:solidFill>
                      <a:srgbClr val="274557"/>
                    </a:solidFill>
                  </a:tcPr>
                </a:tc>
                <a:extLst>
                  <a:ext uri="{0D108BD9-81ED-4DB2-BD59-A6C34878D82A}">
                    <a16:rowId xmlns:a16="http://schemas.microsoft.com/office/drawing/2014/main" val="522315634"/>
                  </a:ext>
                </a:extLst>
              </a:tr>
            </a:tbl>
          </a:graphicData>
        </a:graphic>
      </p:graphicFrame>
    </p:spTree>
    <p:extLst>
      <p:ext uri="{BB962C8B-B14F-4D97-AF65-F5344CB8AC3E}">
        <p14:creationId xmlns:p14="http://schemas.microsoft.com/office/powerpoint/2010/main" val="3457318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498974-6C8C-A7E1-9B63-4681064C1C60}"/>
              </a:ext>
            </a:extLst>
          </p:cNvPr>
          <p:cNvSpPr>
            <a:spLocks noGrp="1"/>
          </p:cNvSpPr>
          <p:nvPr>
            <p:ph type="title"/>
          </p:nvPr>
        </p:nvSpPr>
        <p:spPr/>
        <p:txBody>
          <a:bodyPr/>
          <a:lstStyle/>
          <a:p>
            <a:pPr algn="ctr"/>
            <a:r>
              <a:rPr lang="es-ES" i="0" dirty="0">
                <a:latin typeface="Berlin Sans FB Demi" panose="020E0802020502020306" pitchFamily="34" charset="0"/>
              </a:rPr>
              <a:t>Variables de marketing-</a:t>
            </a:r>
            <a:r>
              <a:rPr lang="es-ES" i="0" dirty="0" err="1">
                <a:latin typeface="Berlin Sans FB Demi" panose="020E0802020502020306" pitchFamily="34" charset="0"/>
              </a:rPr>
              <a:t>mix</a:t>
            </a:r>
            <a:endParaRPr lang="es-ES" i="0" dirty="0">
              <a:latin typeface="Berlin Sans FB Demi" panose="020E0802020502020306" pitchFamily="34" charset="0"/>
            </a:endParaRPr>
          </a:p>
        </p:txBody>
      </p:sp>
      <p:sp>
        <p:nvSpPr>
          <p:cNvPr id="3" name="Marcador de contenido 2">
            <a:extLst>
              <a:ext uri="{FF2B5EF4-FFF2-40B4-BE49-F238E27FC236}">
                <a16:creationId xmlns:a16="http://schemas.microsoft.com/office/drawing/2014/main" id="{56051287-29B3-0FA7-FBD6-EE479EB01F7B}"/>
              </a:ext>
            </a:extLst>
          </p:cNvPr>
          <p:cNvSpPr>
            <a:spLocks noGrp="1"/>
          </p:cNvSpPr>
          <p:nvPr>
            <p:ph sz="quarter" idx="11"/>
          </p:nvPr>
        </p:nvSpPr>
        <p:spPr>
          <a:xfrm>
            <a:off x="1020180" y="2008048"/>
            <a:ext cx="4830653" cy="3906837"/>
          </a:xfrm>
        </p:spPr>
        <p:txBody>
          <a:bodyPr>
            <a:normAutofit fontScale="85000" lnSpcReduction="20000"/>
          </a:bodyPr>
          <a:lstStyle/>
          <a:p>
            <a:pPr algn="ctr">
              <a:lnSpc>
                <a:spcPct val="150000"/>
              </a:lnSpc>
            </a:pPr>
            <a:r>
              <a:rPr lang="es-ES" sz="3400" dirty="0">
                <a:solidFill>
                  <a:schemeClr val="accent1">
                    <a:lumMod val="60000"/>
                    <a:lumOff val="40000"/>
                  </a:schemeClr>
                </a:solidFill>
                <a:latin typeface="Bahnschrift SemiBold SemiConden" panose="020B0502040204020203" pitchFamily="34" charset="0"/>
              </a:rPr>
              <a:t>Producto</a:t>
            </a:r>
          </a:p>
          <a:p>
            <a:r>
              <a:rPr lang="es-ES" sz="2400" dirty="0">
                <a:latin typeface="Bahnschrift SemiBold SemiConden" panose="020B0502040204020203" pitchFamily="34" charset="0"/>
              </a:rPr>
              <a:t>La empresa pondrá mucho esfuerzo en diferenciar nuestro servicio del resto de empresas competidoras. A ello ayudará el editor de audio incrustado, así como una interfaz de colores cálidos para contrastar con la monocromía de la competencia. Así, mostraremos que todavía queda mucho por innovar en el sector.</a:t>
            </a:r>
            <a:endParaRPr lang="es-ES" sz="2000" dirty="0">
              <a:latin typeface="Bahnschrift SemiBold SemiConden" panose="020B0502040204020203" pitchFamily="34" charset="0"/>
            </a:endParaRPr>
          </a:p>
          <a:p>
            <a:endParaRPr lang="es-ES" sz="2000" dirty="0">
              <a:latin typeface="Bahnschrift SemiBold SemiConden" panose="020B0502040204020203" pitchFamily="34" charset="0"/>
            </a:endParaRPr>
          </a:p>
        </p:txBody>
      </p:sp>
      <p:sp>
        <p:nvSpPr>
          <p:cNvPr id="10" name="CuadroTexto 9">
            <a:extLst>
              <a:ext uri="{FF2B5EF4-FFF2-40B4-BE49-F238E27FC236}">
                <a16:creationId xmlns:a16="http://schemas.microsoft.com/office/drawing/2014/main" id="{69C52A3A-A07F-C839-A7A4-FCE914ADAD52}"/>
              </a:ext>
            </a:extLst>
          </p:cNvPr>
          <p:cNvSpPr txBox="1"/>
          <p:nvPr/>
        </p:nvSpPr>
        <p:spPr>
          <a:xfrm>
            <a:off x="9955696" y="6550223"/>
            <a:ext cx="2236304" cy="307777"/>
          </a:xfrm>
          <a:prstGeom prst="rect">
            <a:avLst/>
          </a:prstGeom>
          <a:noFill/>
        </p:spPr>
        <p:txBody>
          <a:bodyPr wrap="square">
            <a:spAutoFit/>
          </a:bodyPr>
          <a:lstStyle/>
          <a:p>
            <a:pPr algn="ctr"/>
            <a:r>
              <a:rPr lang="es-ES" sz="1400" dirty="0">
                <a:solidFill>
                  <a:schemeClr val="tx1">
                    <a:lumMod val="65000"/>
                  </a:schemeClr>
                </a:solidFill>
                <a:latin typeface="Bahnschrift SemiBold SemiConden" panose="020B0502040204020203" pitchFamily="34" charset="0"/>
              </a:rPr>
              <a:t>Plan de Empresa G1M1W7</a:t>
            </a:r>
          </a:p>
        </p:txBody>
      </p:sp>
      <p:sp>
        <p:nvSpPr>
          <p:cNvPr id="9" name="Marcador de contenido 2">
            <a:extLst>
              <a:ext uri="{FF2B5EF4-FFF2-40B4-BE49-F238E27FC236}">
                <a16:creationId xmlns:a16="http://schemas.microsoft.com/office/drawing/2014/main" id="{AD642FB3-8A7D-0100-AF4F-A44CCA83CAEE}"/>
              </a:ext>
            </a:extLst>
          </p:cNvPr>
          <p:cNvSpPr txBox="1">
            <a:spLocks/>
          </p:cNvSpPr>
          <p:nvPr/>
        </p:nvSpPr>
        <p:spPr>
          <a:xfrm>
            <a:off x="6341165" y="2008047"/>
            <a:ext cx="4830654" cy="3906837"/>
          </a:xfrm>
          <a:prstGeom prst="rect">
            <a:avLst/>
          </a:prstGeom>
        </p:spPr>
        <p:txBody>
          <a:bodyPr vert="horz" lIns="0" tIns="0" rIns="91440" bIns="0" rtlCol="0">
            <a:normAutofit fontScale="92500" lnSpcReduction="10000"/>
          </a:bodyPr>
          <a:lstStyle>
            <a:lvl1pPr marL="1944" indent="0" algn="l" defTabSz="914400" rtl="0" eaLnBrk="1" latinLnBrk="0" hangingPunct="1">
              <a:lnSpc>
                <a:spcPct val="140000"/>
              </a:lnSpc>
              <a:spcBef>
                <a:spcPts val="10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1pPr>
            <a:lvl2pPr marL="4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2pPr>
            <a:lvl3pPr marL="9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3pPr>
            <a:lvl4pPr marL="135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4pPr>
            <a:lvl5pPr marL="1801944" indent="0" algn="l" defTabSz="914400" rtl="0" eaLnBrk="1" latinLnBrk="0" hangingPunct="1">
              <a:lnSpc>
                <a:spcPct val="140000"/>
              </a:lnSpc>
              <a:spcBef>
                <a:spcPts val="500"/>
              </a:spcBef>
              <a:buClr>
                <a:schemeClr val="tx2">
                  <a:lumMod val="75000"/>
                </a:schemeClr>
              </a:buClr>
              <a:buFont typeface="Calibri Light" panose="020F0302020204030204" pitchFamily="34" charset="0"/>
              <a:buNone/>
              <a:defRPr sz="1600" kern="1200">
                <a:solidFill>
                  <a:schemeClr val="tx1">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r>
              <a:rPr lang="es-ES" sz="2600" dirty="0">
                <a:solidFill>
                  <a:schemeClr val="accent1">
                    <a:lumMod val="60000"/>
                    <a:lumOff val="40000"/>
                  </a:schemeClr>
                </a:solidFill>
                <a:latin typeface="Bahnschrift SemiBold SemiConden" panose="020B0502040204020203" pitchFamily="34" charset="0"/>
              </a:rPr>
              <a:t>Precio</a:t>
            </a:r>
          </a:p>
          <a:p>
            <a:r>
              <a:rPr lang="es-ES" sz="2000" dirty="0">
                <a:solidFill>
                  <a:schemeClr val="tx1">
                    <a:lumMod val="65000"/>
                  </a:schemeClr>
                </a:solidFill>
                <a:latin typeface="Bahnschrift SemiBold SemiConden" panose="020B0502040204020203" pitchFamily="34" charset="0"/>
              </a:rPr>
              <a:t>Se fijarán precios similares a la competencia, para no incurrir en guerras de precios. Se ofrecerán variedad de planes con diferentes funcionalidades, para suplir los mayores costes, en los que el usuario sólo pagará por lo que necesita.</a:t>
            </a:r>
          </a:p>
          <a:p>
            <a:r>
              <a:rPr lang="es-ES" sz="2000" dirty="0">
                <a:solidFill>
                  <a:schemeClr val="tx1">
                    <a:lumMod val="65000"/>
                  </a:schemeClr>
                </a:solidFill>
                <a:latin typeface="Bahnschrift SemiBold SemiConden" panose="020B0502040204020203" pitchFamily="34" charset="0"/>
              </a:rPr>
              <a:t>En épocas de alto consumo, se aplicarán descuentos para incentivar la compra.</a:t>
            </a:r>
          </a:p>
          <a:p>
            <a:endParaRPr lang="es-ES" sz="2000" dirty="0">
              <a:latin typeface="Bahnschrift SemiBold SemiConden" panose="020B0502040204020203" pitchFamily="34" charset="0"/>
            </a:endParaRPr>
          </a:p>
        </p:txBody>
      </p:sp>
    </p:spTree>
    <p:extLst>
      <p:ext uri="{BB962C8B-B14F-4D97-AF65-F5344CB8AC3E}">
        <p14:creationId xmlns:p14="http://schemas.microsoft.com/office/powerpoint/2010/main" val="781847547"/>
      </p:ext>
    </p:extLst>
  </p:cSld>
  <p:clrMapOvr>
    <a:masterClrMapping/>
  </p:clrMapOvr>
</p:sld>
</file>

<file path=ppt/theme/theme1.xml><?xml version="1.0" encoding="utf-8"?>
<a:theme xmlns:a="http://schemas.openxmlformats.org/drawingml/2006/main" name="FinaLineVTI">
  <a:themeElements>
    <a:clrScheme name="ThinLines Color Scheme">
      <a:dk1>
        <a:sysClr val="windowText" lastClr="000000"/>
      </a:dk1>
      <a:lt1>
        <a:sysClr val="window" lastClr="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Custom 3">
      <a:majorFont>
        <a:latin typeface="Sagona Book"/>
        <a:ea typeface=""/>
        <a:cs typeface=""/>
      </a:majorFont>
      <a:minorFont>
        <a:latin typeface="Univer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1757169_TF11909277_Win32" id="{72D770BE-23D9-4F38-8A45-76CD6FF6D64B}" vid="{07EC34BA-7D71-4188-97BD-DF209E8782A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la oficin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DAB27884-F043-4BF1-A4FB-D6C1216AE526}">
  <ds:schemaRefs>
    <ds:schemaRef ds:uri="http://schemas.microsoft.com/sharepoint/v3/contenttype/forms"/>
  </ds:schemaRefs>
</ds:datastoreItem>
</file>

<file path=customXml/itemProps2.xml><?xml version="1.0" encoding="utf-8"?>
<ds:datastoreItem xmlns:ds="http://schemas.openxmlformats.org/officeDocument/2006/customXml" ds:itemID="{91E06989-8323-4451-A21F-821A6C24788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81971ED-0722-4CF3-9522-6E6843A2D88D}">
  <ds:schemaRefs>
    <ds:schemaRef ds:uri="http://schemas.openxmlformats.org/package/2006/metadata/core-properties"/>
    <ds:schemaRef ds:uri="16c05727-aa75-4e4a-9b5f-8a80a1165891"/>
    <ds:schemaRef ds:uri="http://schemas.microsoft.com/office/2006/documentManagement/types"/>
    <ds:schemaRef ds:uri="http://purl.org/dc/dcmitype/"/>
    <ds:schemaRef ds:uri="http://purl.org/dc/elements/1.1/"/>
    <ds:schemaRef ds:uri="230e9df3-be65-4c73-a93b-d1236ebd677e"/>
    <ds:schemaRef ds:uri="http://schemas.microsoft.com/office/infopath/2007/PartnerControls"/>
    <ds:schemaRef ds:uri="71af3243-3dd4-4a8d-8c0d-dd76da1f02a5"/>
    <ds:schemaRef ds:uri="http://www.w3.org/XML/1998/namespace"/>
    <ds:schemaRef ds:uri="http://schemas.microsoft.com/sharepoint/v3"/>
    <ds:schemaRef ds:uri="http://schemas.microsoft.com/office/2006/metadata/properties"/>
    <ds:schemaRef ds:uri="http://purl.org/dc/te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Diseño de línea fina</Template>
  <TotalTime>184</TotalTime>
  <Words>1702</Words>
  <Application>Microsoft Office PowerPoint</Application>
  <PresentationFormat>Panorámica</PresentationFormat>
  <Paragraphs>194</Paragraphs>
  <Slides>22</Slides>
  <Notes>3</Notes>
  <HiddenSlides>0</HiddenSlides>
  <MMClips>0</MMClips>
  <ScaleCrop>false</ScaleCrop>
  <HeadingPairs>
    <vt:vector size="4" baseType="variant">
      <vt:variant>
        <vt:lpstr>Tema</vt:lpstr>
      </vt:variant>
      <vt:variant>
        <vt:i4>1</vt:i4>
      </vt:variant>
      <vt:variant>
        <vt:lpstr>Títulos de diapositiva</vt:lpstr>
      </vt:variant>
      <vt:variant>
        <vt:i4>22</vt:i4>
      </vt:variant>
    </vt:vector>
  </HeadingPairs>
  <TitlesOfParts>
    <vt:vector size="23" baseType="lpstr">
      <vt:lpstr>FinaLineVTI</vt:lpstr>
      <vt:lpstr>Presentación de PowerPoint</vt:lpstr>
      <vt:lpstr>Índice</vt:lpstr>
      <vt:lpstr>Definición del proyecto</vt:lpstr>
      <vt:lpstr>Definición del proyecto</vt:lpstr>
      <vt:lpstr>Equipo humano</vt:lpstr>
      <vt:lpstr>Plan de marketing: estudio de mercado</vt:lpstr>
      <vt:lpstr>Competidores</vt:lpstr>
      <vt:lpstr>Ventajas e inconvenientes</vt:lpstr>
      <vt:lpstr>Variables de marketing-mix</vt:lpstr>
      <vt:lpstr>Distribución y promoción</vt:lpstr>
      <vt:lpstr>Plan Operativo</vt:lpstr>
      <vt:lpstr>Roles de trabajo</vt:lpstr>
      <vt:lpstr>Localización</vt:lpstr>
      <vt:lpstr>Proveedores</vt:lpstr>
      <vt:lpstr>Organigrama de la empresa</vt:lpstr>
      <vt:lpstr>Empleados necesarios y contratación</vt:lpstr>
      <vt:lpstr>Plan económico-financiero</vt:lpstr>
      <vt:lpstr>Ventas frente a gastos</vt:lpstr>
      <vt:lpstr>Evolución del umbral de rentabilidad</vt:lpstr>
      <vt:lpstr>Evolución del umbral de rentabilidad</vt:lpstr>
      <vt:lpstr>Plan Jurídico</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de la presentación</dc:title>
  <dc:creator>Jaime Campos</dc:creator>
  <cp:lastModifiedBy>Alejandro Gómez Amaro</cp:lastModifiedBy>
  <cp:revision>937</cp:revision>
  <dcterms:created xsi:type="dcterms:W3CDTF">2023-12-11T17:29:20Z</dcterms:created>
  <dcterms:modified xsi:type="dcterms:W3CDTF">2023-12-14T18:07:30Z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